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6" r:id="rId2"/>
    <p:sldId id="281" r:id="rId3"/>
    <p:sldId id="272" r:id="rId4"/>
    <p:sldId id="257" r:id="rId5"/>
    <p:sldId id="258" r:id="rId6"/>
    <p:sldId id="288" r:id="rId7"/>
    <p:sldId id="289" r:id="rId8"/>
    <p:sldId id="287" r:id="rId9"/>
    <p:sldId id="259" r:id="rId10"/>
    <p:sldId id="274" r:id="rId11"/>
    <p:sldId id="267" r:id="rId12"/>
    <p:sldId id="268" r:id="rId13"/>
    <p:sldId id="275" r:id="rId14"/>
    <p:sldId id="263" r:id="rId15"/>
    <p:sldId id="264" r:id="rId16"/>
    <p:sldId id="265" r:id="rId17"/>
    <p:sldId id="276" r:id="rId18"/>
    <p:sldId id="269" r:id="rId19"/>
    <p:sldId id="277" r:id="rId20"/>
    <p:sldId id="270" r:id="rId21"/>
    <p:sldId id="290" r:id="rId22"/>
    <p:sldId id="280" r:id="rId23"/>
    <p:sldId id="278" r:id="rId24"/>
    <p:sldId id="279" r:id="rId25"/>
    <p:sldId id="283" r:id="rId26"/>
    <p:sldId id="284" r:id="rId27"/>
    <p:sldId id="285" r:id="rId28"/>
    <p:sldId id="286" r:id="rId2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8" clrIdx="0">
    <p:extLst>
      <p:ext uri="{19B8F6BF-5375-455C-9EA6-DF929625EA0E}">
        <p15:presenceInfo xmlns:p15="http://schemas.microsoft.com/office/powerpoint/2012/main" userId="User" providerId="None"/>
      </p:ext>
    </p:extLst>
  </p:cmAuthor>
  <p:cmAuthor id="2" name="Susanna Burkert" initials="SB" lastIdx="4" clrIdx="1">
    <p:extLst>
      <p:ext uri="{19B8F6BF-5375-455C-9EA6-DF929625EA0E}">
        <p15:presenceInfo xmlns:p15="http://schemas.microsoft.com/office/powerpoint/2012/main" userId="8836b8ca1086ad9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43" y="49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4-07T18:32:47.550" idx="2">
    <p:pos x="1136" y="3579"/>
    <p:text>like the "partnertners' line" please add the list of partner state agency such vet.emis.ge; Enterprize Georgia, APMA; Mynistry of Economy, Ministry of Labour health and Social,  Social protection Agency, Ministry of Education. On the homepage we need a windaw for live chat as well.</p:text>
    <p:extLst>
      <p:ext uri="{C676402C-5697-4E1C-873F-D02D1690AC5C}">
        <p15:threadingInfo xmlns:p15="http://schemas.microsoft.com/office/powerpoint/2012/main" timeZoneBias="-240"/>
      </p:ext>
    </p:extLst>
  </p:cm>
  <p:cm authorId="2" dt="2020-04-08T09:46:49.449" idx="3">
    <p:pos x="1136" y="3715"/>
    <p:text>I suggest to create a comprehensive list of important partners; I suggest to contact each of the partners and ask them for the permission to include the official LOGO of the partners on our website, than should ask these partners which link we should use. Than we can devide the list into a list of public partners such as Ministries and Donors and a List of Partners from the economical sphere.</p:text>
    <p:extLst>
      <p:ext uri="{C676402C-5697-4E1C-873F-D02D1690AC5C}">
        <p15:threadingInfo xmlns:p15="http://schemas.microsoft.com/office/powerpoint/2012/main" timeZoneBias="-120">
          <p15:parentCm authorId="1" idx="2"/>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4-07T18:49:51.045" idx="6">
    <p:pos x="4015" y="1099"/>
    <p:text/>
    <p:extLst>
      <p:ext uri="{C676402C-5697-4E1C-873F-D02D1690AC5C}">
        <p15:threadingInfo xmlns:p15="http://schemas.microsoft.com/office/powerpoint/2012/main" timeZoneBias="-240"/>
      </p:ext>
    </p:extLst>
  </p:cm>
  <p:cm authorId="1" dt="2020-04-07T18:51:15.532" idx="7">
    <p:pos x="4015" y="1235"/>
    <p:text>title should be "programs" right? first the "programs" and the "servies"</p:text>
    <p:extLst>
      <p:ext uri="{C676402C-5697-4E1C-873F-D02D1690AC5C}">
        <p15:threadingInfo xmlns:p15="http://schemas.microsoft.com/office/powerpoint/2012/main" timeZoneBias="-240">
          <p15:parentCm authorId="1" idx="6"/>
        </p15:threadingInfo>
      </p:ext>
    </p:extLst>
  </p:cm>
  <p:cm authorId="2" dt="2020-04-08T11:46:55.453" idx="4">
    <p:pos x="4015" y="1371"/>
    <p:text>No, at the Hierarchy Level 2 is the Title "Programs and Services", there was a misleading visualisation.</p:text>
    <p:extLst>
      <p:ext uri="{C676402C-5697-4E1C-873F-D02D1690AC5C}">
        <p15:threadingInfo xmlns:p15="http://schemas.microsoft.com/office/powerpoint/2012/main" timeZoneBias="-120">
          <p15:parentCm authorId="1" idx="6"/>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2664B4-CDC5-4788-9A98-6012A06B907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de-DE"/>
        </a:p>
      </dgm:t>
    </dgm:pt>
    <dgm:pt modelId="{6AB51510-16EB-478B-B32C-7F6F996018D5}">
      <dgm:prSet phldrT="[Text]"/>
      <dgm:spPr/>
      <dgm:t>
        <a:bodyPr/>
        <a:lstStyle/>
        <a:p>
          <a:r>
            <a:rPr lang="de-DE" dirty="0"/>
            <a:t>SESA Homepage </a:t>
          </a:r>
        </a:p>
      </dgm:t>
    </dgm:pt>
    <dgm:pt modelId="{F0A86C65-FDA6-4C4B-B047-D82718F22DF9}" type="parTrans" cxnId="{208775B2-2EAB-451D-9EAE-13AC4BD7457D}">
      <dgm:prSet/>
      <dgm:spPr/>
      <dgm:t>
        <a:bodyPr/>
        <a:lstStyle/>
        <a:p>
          <a:endParaRPr lang="de-DE"/>
        </a:p>
      </dgm:t>
    </dgm:pt>
    <dgm:pt modelId="{DFB3A441-944D-4DAA-AE0D-AC8F3FC6F1B2}" type="sibTrans" cxnId="{208775B2-2EAB-451D-9EAE-13AC4BD7457D}">
      <dgm:prSet/>
      <dgm:spPr/>
      <dgm:t>
        <a:bodyPr/>
        <a:lstStyle/>
        <a:p>
          <a:endParaRPr lang="de-DE"/>
        </a:p>
      </dgm:t>
    </dgm:pt>
    <dgm:pt modelId="{5050E2CA-5719-4764-9261-8250F22CD201}">
      <dgm:prSet phldrT="[Text]"/>
      <dgm:spPr/>
      <dgm:t>
        <a:bodyPr/>
        <a:lstStyle/>
        <a:p>
          <a:r>
            <a:rPr lang="de-DE" dirty="0"/>
            <a:t>About us </a:t>
          </a:r>
        </a:p>
      </dgm:t>
    </dgm:pt>
    <dgm:pt modelId="{6B60D410-B3E1-42BC-8EE6-4DCB2FC1173F}" type="parTrans" cxnId="{38372A60-E4D2-4EBA-8542-1754C3A923BA}">
      <dgm:prSet/>
      <dgm:spPr/>
      <dgm:t>
        <a:bodyPr/>
        <a:lstStyle/>
        <a:p>
          <a:endParaRPr lang="de-DE"/>
        </a:p>
      </dgm:t>
    </dgm:pt>
    <dgm:pt modelId="{B212D3E0-7D55-4110-AEA4-F4D2C8C6E560}" type="sibTrans" cxnId="{38372A60-E4D2-4EBA-8542-1754C3A923BA}">
      <dgm:prSet/>
      <dgm:spPr/>
      <dgm:t>
        <a:bodyPr/>
        <a:lstStyle/>
        <a:p>
          <a:endParaRPr lang="de-DE"/>
        </a:p>
      </dgm:t>
    </dgm:pt>
    <dgm:pt modelId="{3B0D6022-38D0-45B4-A3BB-D1DB07794ADB}">
      <dgm:prSet phldrT="[Text]"/>
      <dgm:spPr/>
      <dgm:t>
        <a:bodyPr/>
        <a:lstStyle/>
        <a:p>
          <a:r>
            <a:rPr lang="de-DE" dirty="0"/>
            <a:t>Services and Programs</a:t>
          </a:r>
        </a:p>
      </dgm:t>
    </dgm:pt>
    <dgm:pt modelId="{8E1FBDE1-5043-4863-B624-2668537C7DAF}" type="parTrans" cxnId="{5988A967-94E9-46DC-81ED-2CC1B1B970E0}">
      <dgm:prSet/>
      <dgm:spPr/>
      <dgm:t>
        <a:bodyPr/>
        <a:lstStyle/>
        <a:p>
          <a:endParaRPr lang="de-DE"/>
        </a:p>
      </dgm:t>
    </dgm:pt>
    <dgm:pt modelId="{7CBA866B-F1CA-4827-8784-4AF94F6721A8}" type="sibTrans" cxnId="{5988A967-94E9-46DC-81ED-2CC1B1B970E0}">
      <dgm:prSet/>
      <dgm:spPr/>
      <dgm:t>
        <a:bodyPr/>
        <a:lstStyle/>
        <a:p>
          <a:endParaRPr lang="de-DE"/>
        </a:p>
      </dgm:t>
    </dgm:pt>
    <dgm:pt modelId="{B6090A4D-9786-4010-94FE-0C78585B1196}">
      <dgm:prSet phldrT="[Text]"/>
      <dgm:spPr/>
      <dgm:t>
        <a:bodyPr/>
        <a:lstStyle/>
        <a:p>
          <a:r>
            <a:rPr lang="de-DE" dirty="0"/>
            <a:t>Programs</a:t>
          </a:r>
        </a:p>
      </dgm:t>
    </dgm:pt>
    <dgm:pt modelId="{057302C1-21B9-4E00-A275-06893B6645E5}" type="parTrans" cxnId="{4D311005-14B1-4962-AC8C-C20ED563773B}">
      <dgm:prSet/>
      <dgm:spPr/>
      <dgm:t>
        <a:bodyPr/>
        <a:lstStyle/>
        <a:p>
          <a:endParaRPr lang="de-DE"/>
        </a:p>
      </dgm:t>
    </dgm:pt>
    <dgm:pt modelId="{7A559982-6B17-49C9-B8C7-4FB98DBE2A6F}" type="sibTrans" cxnId="{4D311005-14B1-4962-AC8C-C20ED563773B}">
      <dgm:prSet/>
      <dgm:spPr/>
      <dgm:t>
        <a:bodyPr/>
        <a:lstStyle/>
        <a:p>
          <a:endParaRPr lang="de-DE"/>
        </a:p>
      </dgm:t>
    </dgm:pt>
    <dgm:pt modelId="{8F9EE3FC-4479-4FD5-9422-7517FF7A7977}">
      <dgm:prSet phldrT="[Text]"/>
      <dgm:spPr/>
      <dgm:t>
        <a:bodyPr/>
        <a:lstStyle/>
        <a:p>
          <a:r>
            <a:rPr lang="de-DE" dirty="0"/>
            <a:t>Public Information </a:t>
          </a:r>
        </a:p>
      </dgm:t>
    </dgm:pt>
    <dgm:pt modelId="{35058F30-1C2D-4A51-9A19-C017B58DC635}" type="parTrans" cxnId="{B96E3453-81FC-4A08-8A64-2C57CAB1415B}">
      <dgm:prSet/>
      <dgm:spPr/>
      <dgm:t>
        <a:bodyPr/>
        <a:lstStyle/>
        <a:p>
          <a:endParaRPr lang="de-DE"/>
        </a:p>
      </dgm:t>
    </dgm:pt>
    <dgm:pt modelId="{22DF0731-985E-4D8F-B4BC-E2687C9D7BCE}" type="sibTrans" cxnId="{B96E3453-81FC-4A08-8A64-2C57CAB1415B}">
      <dgm:prSet/>
      <dgm:spPr/>
      <dgm:t>
        <a:bodyPr/>
        <a:lstStyle/>
        <a:p>
          <a:endParaRPr lang="de-DE"/>
        </a:p>
      </dgm:t>
    </dgm:pt>
    <dgm:pt modelId="{B63E85B9-5E80-47F8-AA0F-27226E891452}">
      <dgm:prSet phldrT="[Text]"/>
      <dgm:spPr/>
      <dgm:t>
        <a:bodyPr/>
        <a:lstStyle/>
        <a:p>
          <a:r>
            <a:rPr lang="de-DE" dirty="0"/>
            <a:t>FAQ</a:t>
          </a:r>
        </a:p>
      </dgm:t>
    </dgm:pt>
    <dgm:pt modelId="{CD276E97-CBB0-4C40-B37A-F43C3EF212C3}" type="parTrans" cxnId="{96639F46-D146-44FB-8DDE-E0940F019EFE}">
      <dgm:prSet/>
      <dgm:spPr/>
      <dgm:t>
        <a:bodyPr/>
        <a:lstStyle/>
        <a:p>
          <a:endParaRPr lang="de-DE"/>
        </a:p>
      </dgm:t>
    </dgm:pt>
    <dgm:pt modelId="{310D7A9E-A9F0-4FD4-A1DC-EE1E69531CEF}" type="sibTrans" cxnId="{96639F46-D146-44FB-8DDE-E0940F019EFE}">
      <dgm:prSet/>
      <dgm:spPr/>
      <dgm:t>
        <a:bodyPr/>
        <a:lstStyle/>
        <a:p>
          <a:endParaRPr lang="de-DE"/>
        </a:p>
      </dgm:t>
    </dgm:pt>
    <dgm:pt modelId="{ACE176D9-F3C0-47AC-927D-BDE6170708E8}">
      <dgm:prSet phldrT="[Text]"/>
      <dgm:spPr/>
      <dgm:t>
        <a:bodyPr/>
        <a:lstStyle/>
        <a:p>
          <a:r>
            <a:rPr lang="de-DE" dirty="0"/>
            <a:t>WorkNet</a:t>
          </a:r>
        </a:p>
      </dgm:t>
    </dgm:pt>
    <dgm:pt modelId="{0A2FFA7A-85B4-42B3-8009-452EACF285AB}" type="parTrans" cxnId="{08B1CCF2-7C7F-4215-9324-7D6F1548CE1B}">
      <dgm:prSet/>
      <dgm:spPr/>
      <dgm:t>
        <a:bodyPr/>
        <a:lstStyle/>
        <a:p>
          <a:endParaRPr lang="de-DE"/>
        </a:p>
      </dgm:t>
    </dgm:pt>
    <dgm:pt modelId="{7AF126C4-9B4F-4A8E-B0E3-454E1410CB13}" type="sibTrans" cxnId="{08B1CCF2-7C7F-4215-9324-7D6F1548CE1B}">
      <dgm:prSet/>
      <dgm:spPr/>
      <dgm:t>
        <a:bodyPr/>
        <a:lstStyle/>
        <a:p>
          <a:endParaRPr lang="de-DE"/>
        </a:p>
      </dgm:t>
    </dgm:pt>
    <dgm:pt modelId="{952DF02F-A883-43FF-BA01-B10862885881}">
      <dgm:prSet phldrT="[Text]"/>
      <dgm:spPr/>
      <dgm:t>
        <a:bodyPr/>
        <a:lstStyle/>
        <a:p>
          <a:r>
            <a:rPr lang="de-DE" dirty="0"/>
            <a:t>Services</a:t>
          </a:r>
        </a:p>
      </dgm:t>
    </dgm:pt>
    <dgm:pt modelId="{1CB829AD-31E9-4D37-BF7A-649171E499DC}" type="parTrans" cxnId="{9BD3D616-3352-4758-AC6C-F54ECB2A45BF}">
      <dgm:prSet/>
      <dgm:spPr/>
      <dgm:t>
        <a:bodyPr/>
        <a:lstStyle/>
        <a:p>
          <a:endParaRPr lang="de-DE"/>
        </a:p>
      </dgm:t>
    </dgm:pt>
    <dgm:pt modelId="{B75B3D73-5B90-492E-A357-408971F5CE09}" type="sibTrans" cxnId="{9BD3D616-3352-4758-AC6C-F54ECB2A45BF}">
      <dgm:prSet/>
      <dgm:spPr/>
      <dgm:t>
        <a:bodyPr/>
        <a:lstStyle/>
        <a:p>
          <a:endParaRPr lang="de-DE"/>
        </a:p>
      </dgm:t>
    </dgm:pt>
    <dgm:pt modelId="{B151C62B-A81F-4BBD-A863-A930D00381BB}">
      <dgm:prSet phldrT="[Text]"/>
      <dgm:spPr/>
      <dgm:t>
        <a:bodyPr/>
        <a:lstStyle/>
        <a:p>
          <a:r>
            <a:rPr lang="de-DE" dirty="0"/>
            <a:t>Legal Information</a:t>
          </a:r>
        </a:p>
      </dgm:t>
    </dgm:pt>
    <dgm:pt modelId="{0C2808B8-EFE0-4937-B493-1AED4ECD632A}" type="parTrans" cxnId="{5F25DE3E-C021-4031-B259-83FDA69C0309}">
      <dgm:prSet/>
      <dgm:spPr/>
      <dgm:t>
        <a:bodyPr/>
        <a:lstStyle/>
        <a:p>
          <a:endParaRPr lang="de-DE"/>
        </a:p>
      </dgm:t>
    </dgm:pt>
    <dgm:pt modelId="{DEFD8FB1-F517-4F25-BDF6-B0E5530D40DC}" type="sibTrans" cxnId="{5F25DE3E-C021-4031-B259-83FDA69C0309}">
      <dgm:prSet/>
      <dgm:spPr/>
      <dgm:t>
        <a:bodyPr/>
        <a:lstStyle/>
        <a:p>
          <a:endParaRPr lang="de-DE"/>
        </a:p>
      </dgm:t>
    </dgm:pt>
    <dgm:pt modelId="{674DFC9C-36E2-493A-B53D-989467577E66}">
      <dgm:prSet phldrT="[Text]"/>
      <dgm:spPr/>
      <dgm:t>
        <a:bodyPr/>
        <a:lstStyle/>
        <a:p>
          <a:r>
            <a:rPr lang="de-DE" dirty="0"/>
            <a:t>Public Information</a:t>
          </a:r>
        </a:p>
      </dgm:t>
    </dgm:pt>
    <dgm:pt modelId="{6D11AB69-CC8B-42FC-A36F-47A7C9E58B35}" type="parTrans" cxnId="{06ABAB99-202F-4419-A298-7CFA446752C6}">
      <dgm:prSet/>
      <dgm:spPr/>
      <dgm:t>
        <a:bodyPr/>
        <a:lstStyle/>
        <a:p>
          <a:endParaRPr lang="de-DE"/>
        </a:p>
      </dgm:t>
    </dgm:pt>
    <dgm:pt modelId="{AFD0A8A5-0C25-4928-A626-865C7340D696}" type="sibTrans" cxnId="{06ABAB99-202F-4419-A298-7CFA446752C6}">
      <dgm:prSet/>
      <dgm:spPr/>
      <dgm:t>
        <a:bodyPr/>
        <a:lstStyle/>
        <a:p>
          <a:endParaRPr lang="de-DE"/>
        </a:p>
      </dgm:t>
    </dgm:pt>
    <dgm:pt modelId="{B8BCF87A-064A-4F1D-A39F-EE97CD5BF033}">
      <dgm:prSet phldrT="[Text]"/>
      <dgm:spPr/>
      <dgm:t>
        <a:bodyPr/>
        <a:lstStyle/>
        <a:p>
          <a:r>
            <a:rPr lang="de-DE" dirty="0"/>
            <a:t>Contact</a:t>
          </a:r>
        </a:p>
      </dgm:t>
    </dgm:pt>
    <dgm:pt modelId="{CE304BA9-9E22-452D-ACA8-9236C40D0672}" type="parTrans" cxnId="{BDBD7C95-2621-45AF-8C51-6876E753B95E}">
      <dgm:prSet/>
      <dgm:spPr/>
      <dgm:t>
        <a:bodyPr/>
        <a:lstStyle/>
        <a:p>
          <a:endParaRPr lang="de-DE"/>
        </a:p>
      </dgm:t>
    </dgm:pt>
    <dgm:pt modelId="{CB3B1F31-D99D-4833-82E1-91482139A20D}" type="sibTrans" cxnId="{BDBD7C95-2621-45AF-8C51-6876E753B95E}">
      <dgm:prSet/>
      <dgm:spPr/>
      <dgm:t>
        <a:bodyPr/>
        <a:lstStyle/>
        <a:p>
          <a:endParaRPr lang="de-DE"/>
        </a:p>
      </dgm:t>
    </dgm:pt>
    <dgm:pt modelId="{010E15AB-A8A7-4C28-B57C-C564C02C268D}" type="pres">
      <dgm:prSet presAssocID="{FF2664B4-CDC5-4788-9A98-6012A06B9076}" presName="hierChild1" presStyleCnt="0">
        <dgm:presLayoutVars>
          <dgm:chPref val="1"/>
          <dgm:dir/>
          <dgm:animOne val="branch"/>
          <dgm:animLvl val="lvl"/>
          <dgm:resizeHandles/>
        </dgm:presLayoutVars>
      </dgm:prSet>
      <dgm:spPr/>
    </dgm:pt>
    <dgm:pt modelId="{2EDFAD66-DB23-4475-9C8E-1692CF8B0D6F}" type="pres">
      <dgm:prSet presAssocID="{6AB51510-16EB-478B-B32C-7F6F996018D5}" presName="hierRoot1" presStyleCnt="0"/>
      <dgm:spPr/>
    </dgm:pt>
    <dgm:pt modelId="{52112869-1040-4881-9C90-DCD6580695B1}" type="pres">
      <dgm:prSet presAssocID="{6AB51510-16EB-478B-B32C-7F6F996018D5}" presName="composite" presStyleCnt="0"/>
      <dgm:spPr/>
    </dgm:pt>
    <dgm:pt modelId="{2A91C700-9965-4655-A858-25692CA0034F}" type="pres">
      <dgm:prSet presAssocID="{6AB51510-16EB-478B-B32C-7F6F996018D5}" presName="background" presStyleLbl="node0" presStyleIdx="0" presStyleCnt="1"/>
      <dgm:spPr/>
    </dgm:pt>
    <dgm:pt modelId="{0066E709-90D4-4058-ADED-A79A3FC18018}" type="pres">
      <dgm:prSet presAssocID="{6AB51510-16EB-478B-B32C-7F6F996018D5}" presName="text" presStyleLbl="fgAcc0" presStyleIdx="0" presStyleCnt="1">
        <dgm:presLayoutVars>
          <dgm:chPref val="3"/>
        </dgm:presLayoutVars>
      </dgm:prSet>
      <dgm:spPr/>
    </dgm:pt>
    <dgm:pt modelId="{63324CA1-66DA-45A1-9555-3625D0404346}" type="pres">
      <dgm:prSet presAssocID="{6AB51510-16EB-478B-B32C-7F6F996018D5}" presName="hierChild2" presStyleCnt="0"/>
      <dgm:spPr/>
    </dgm:pt>
    <dgm:pt modelId="{26CCD7DF-876E-4822-94B9-49332B33EE2E}" type="pres">
      <dgm:prSet presAssocID="{0A2FFA7A-85B4-42B3-8009-452EACF285AB}" presName="Name10" presStyleLbl="parChTrans1D2" presStyleIdx="0" presStyleCnt="6"/>
      <dgm:spPr/>
    </dgm:pt>
    <dgm:pt modelId="{E0DACE4C-80DC-4070-9890-B83B8871AB6A}" type="pres">
      <dgm:prSet presAssocID="{ACE176D9-F3C0-47AC-927D-BDE6170708E8}" presName="hierRoot2" presStyleCnt="0"/>
      <dgm:spPr/>
    </dgm:pt>
    <dgm:pt modelId="{78E8F84A-A22A-4287-BCEB-F75C6D999737}" type="pres">
      <dgm:prSet presAssocID="{ACE176D9-F3C0-47AC-927D-BDE6170708E8}" presName="composite2" presStyleCnt="0"/>
      <dgm:spPr/>
    </dgm:pt>
    <dgm:pt modelId="{8C741F9E-3F1F-4D3B-809B-3A5A6654A810}" type="pres">
      <dgm:prSet presAssocID="{ACE176D9-F3C0-47AC-927D-BDE6170708E8}" presName="background2" presStyleLbl="node2" presStyleIdx="0" presStyleCnt="6"/>
      <dgm:spPr/>
    </dgm:pt>
    <dgm:pt modelId="{0CF123BE-0DDF-485E-AAB2-F5F85501700E}" type="pres">
      <dgm:prSet presAssocID="{ACE176D9-F3C0-47AC-927D-BDE6170708E8}" presName="text2" presStyleLbl="fgAcc2" presStyleIdx="0" presStyleCnt="6" custLinFactNeighborX="-4961" custLinFactNeighborY="-4932">
        <dgm:presLayoutVars>
          <dgm:chPref val="3"/>
        </dgm:presLayoutVars>
      </dgm:prSet>
      <dgm:spPr/>
    </dgm:pt>
    <dgm:pt modelId="{32A5C4AD-38B3-4609-9D1F-6D67793D1769}" type="pres">
      <dgm:prSet presAssocID="{ACE176D9-F3C0-47AC-927D-BDE6170708E8}" presName="hierChild3" presStyleCnt="0"/>
      <dgm:spPr/>
    </dgm:pt>
    <dgm:pt modelId="{443BC5DC-42F4-4B85-9863-E98931696E99}" type="pres">
      <dgm:prSet presAssocID="{6B60D410-B3E1-42BC-8EE6-4DCB2FC1173F}" presName="Name10" presStyleLbl="parChTrans1D2" presStyleIdx="1" presStyleCnt="6"/>
      <dgm:spPr/>
    </dgm:pt>
    <dgm:pt modelId="{E89F72B5-D275-4308-AE02-1419467C686B}" type="pres">
      <dgm:prSet presAssocID="{5050E2CA-5719-4764-9261-8250F22CD201}" presName="hierRoot2" presStyleCnt="0"/>
      <dgm:spPr/>
    </dgm:pt>
    <dgm:pt modelId="{3DC17867-7040-4EEA-B415-3DC72105E270}" type="pres">
      <dgm:prSet presAssocID="{5050E2CA-5719-4764-9261-8250F22CD201}" presName="composite2" presStyleCnt="0"/>
      <dgm:spPr/>
    </dgm:pt>
    <dgm:pt modelId="{3201D27D-D56F-427B-A371-A31C97D1284F}" type="pres">
      <dgm:prSet presAssocID="{5050E2CA-5719-4764-9261-8250F22CD201}" presName="background2" presStyleLbl="node2" presStyleIdx="1" presStyleCnt="6"/>
      <dgm:spPr/>
    </dgm:pt>
    <dgm:pt modelId="{E9DB68D1-B83D-4804-93E5-C42A275A5436}" type="pres">
      <dgm:prSet presAssocID="{5050E2CA-5719-4764-9261-8250F22CD201}" presName="text2" presStyleLbl="fgAcc2" presStyleIdx="1" presStyleCnt="6">
        <dgm:presLayoutVars>
          <dgm:chPref val="3"/>
        </dgm:presLayoutVars>
      </dgm:prSet>
      <dgm:spPr/>
    </dgm:pt>
    <dgm:pt modelId="{F6DF3EDA-9218-46A2-8CF9-E63F1D83CEF5}" type="pres">
      <dgm:prSet presAssocID="{5050E2CA-5719-4764-9261-8250F22CD201}" presName="hierChild3" presStyleCnt="0"/>
      <dgm:spPr/>
    </dgm:pt>
    <dgm:pt modelId="{40D8D619-B613-43CC-99B9-C4CB6766F754}" type="pres">
      <dgm:prSet presAssocID="{8E1FBDE1-5043-4863-B624-2668537C7DAF}" presName="Name10" presStyleLbl="parChTrans1D2" presStyleIdx="2" presStyleCnt="6"/>
      <dgm:spPr/>
    </dgm:pt>
    <dgm:pt modelId="{A36892B7-7C26-438C-9159-00F10DF165D6}" type="pres">
      <dgm:prSet presAssocID="{3B0D6022-38D0-45B4-A3BB-D1DB07794ADB}" presName="hierRoot2" presStyleCnt="0"/>
      <dgm:spPr/>
    </dgm:pt>
    <dgm:pt modelId="{DF40A6A7-6E00-4229-A94C-E5369C9C7DB1}" type="pres">
      <dgm:prSet presAssocID="{3B0D6022-38D0-45B4-A3BB-D1DB07794ADB}" presName="composite2" presStyleCnt="0"/>
      <dgm:spPr/>
    </dgm:pt>
    <dgm:pt modelId="{C4535FFE-2884-4983-8ECB-3D22004546A6}" type="pres">
      <dgm:prSet presAssocID="{3B0D6022-38D0-45B4-A3BB-D1DB07794ADB}" presName="background2" presStyleLbl="node2" presStyleIdx="2" presStyleCnt="6"/>
      <dgm:spPr/>
    </dgm:pt>
    <dgm:pt modelId="{8426EEC3-1257-4A07-8C91-ACCA277C9C97}" type="pres">
      <dgm:prSet presAssocID="{3B0D6022-38D0-45B4-A3BB-D1DB07794ADB}" presName="text2" presStyleLbl="fgAcc2" presStyleIdx="2" presStyleCnt="6">
        <dgm:presLayoutVars>
          <dgm:chPref val="3"/>
        </dgm:presLayoutVars>
      </dgm:prSet>
      <dgm:spPr/>
    </dgm:pt>
    <dgm:pt modelId="{5231C763-04A6-48D9-8200-BAB505585197}" type="pres">
      <dgm:prSet presAssocID="{3B0D6022-38D0-45B4-A3BB-D1DB07794ADB}" presName="hierChild3" presStyleCnt="0"/>
      <dgm:spPr/>
    </dgm:pt>
    <dgm:pt modelId="{8659AD15-62C0-4400-BDBC-6F786186B5FD}" type="pres">
      <dgm:prSet presAssocID="{057302C1-21B9-4E00-A275-06893B6645E5}" presName="Name17" presStyleLbl="parChTrans1D3" presStyleIdx="0" presStyleCnt="4"/>
      <dgm:spPr/>
    </dgm:pt>
    <dgm:pt modelId="{823903E7-BE59-44DA-B361-B8659D948E45}" type="pres">
      <dgm:prSet presAssocID="{B6090A4D-9786-4010-94FE-0C78585B1196}" presName="hierRoot3" presStyleCnt="0"/>
      <dgm:spPr/>
    </dgm:pt>
    <dgm:pt modelId="{3F7BBAC1-CAA0-4D3B-A6C6-6C16A17E5FF6}" type="pres">
      <dgm:prSet presAssocID="{B6090A4D-9786-4010-94FE-0C78585B1196}" presName="composite3" presStyleCnt="0"/>
      <dgm:spPr/>
    </dgm:pt>
    <dgm:pt modelId="{92D9EF06-5749-49DE-A281-0FE091DCDD58}" type="pres">
      <dgm:prSet presAssocID="{B6090A4D-9786-4010-94FE-0C78585B1196}" presName="background3" presStyleLbl="node3" presStyleIdx="0" presStyleCnt="4"/>
      <dgm:spPr/>
    </dgm:pt>
    <dgm:pt modelId="{30EEAD5C-9C3B-4F30-AADE-EFC9C498606A}" type="pres">
      <dgm:prSet presAssocID="{B6090A4D-9786-4010-94FE-0C78585B1196}" presName="text3" presStyleLbl="fgAcc3" presStyleIdx="0" presStyleCnt="4">
        <dgm:presLayoutVars>
          <dgm:chPref val="3"/>
        </dgm:presLayoutVars>
      </dgm:prSet>
      <dgm:spPr/>
    </dgm:pt>
    <dgm:pt modelId="{32D0B6AF-9CDC-48B7-9AB0-A8D089BF5044}" type="pres">
      <dgm:prSet presAssocID="{B6090A4D-9786-4010-94FE-0C78585B1196}" presName="hierChild4" presStyleCnt="0"/>
      <dgm:spPr/>
    </dgm:pt>
    <dgm:pt modelId="{BDE5DD18-DBF4-4F44-8611-DD0636E09D59}" type="pres">
      <dgm:prSet presAssocID="{1CB829AD-31E9-4D37-BF7A-649171E499DC}" presName="Name17" presStyleLbl="parChTrans1D3" presStyleIdx="1" presStyleCnt="4"/>
      <dgm:spPr/>
    </dgm:pt>
    <dgm:pt modelId="{86F51473-571A-4CC5-90A1-6FA28EE195C8}" type="pres">
      <dgm:prSet presAssocID="{952DF02F-A883-43FF-BA01-B10862885881}" presName="hierRoot3" presStyleCnt="0"/>
      <dgm:spPr/>
    </dgm:pt>
    <dgm:pt modelId="{A112B704-A5B2-4FC9-B6E0-FF6A62487F8B}" type="pres">
      <dgm:prSet presAssocID="{952DF02F-A883-43FF-BA01-B10862885881}" presName="composite3" presStyleCnt="0"/>
      <dgm:spPr/>
    </dgm:pt>
    <dgm:pt modelId="{40E85BEB-B940-4E4A-8E8F-5907CA237248}" type="pres">
      <dgm:prSet presAssocID="{952DF02F-A883-43FF-BA01-B10862885881}" presName="background3" presStyleLbl="node3" presStyleIdx="1" presStyleCnt="4"/>
      <dgm:spPr/>
    </dgm:pt>
    <dgm:pt modelId="{009E6565-CBFF-49FA-80CA-84F2AC252810}" type="pres">
      <dgm:prSet presAssocID="{952DF02F-A883-43FF-BA01-B10862885881}" presName="text3" presStyleLbl="fgAcc3" presStyleIdx="1" presStyleCnt="4">
        <dgm:presLayoutVars>
          <dgm:chPref val="3"/>
        </dgm:presLayoutVars>
      </dgm:prSet>
      <dgm:spPr/>
    </dgm:pt>
    <dgm:pt modelId="{38BD5F2A-C6F3-4D41-8C5E-B824D4385F56}" type="pres">
      <dgm:prSet presAssocID="{952DF02F-A883-43FF-BA01-B10862885881}" presName="hierChild4" presStyleCnt="0"/>
      <dgm:spPr/>
    </dgm:pt>
    <dgm:pt modelId="{05B22345-2EA5-4036-A9DE-D5A0CC566B73}" type="pres">
      <dgm:prSet presAssocID="{35058F30-1C2D-4A51-9A19-C017B58DC635}" presName="Name10" presStyleLbl="parChTrans1D2" presStyleIdx="3" presStyleCnt="6"/>
      <dgm:spPr/>
    </dgm:pt>
    <dgm:pt modelId="{F9A7B4E0-958C-4C44-A058-CC0E81A85E1F}" type="pres">
      <dgm:prSet presAssocID="{8F9EE3FC-4479-4FD5-9422-7517FF7A7977}" presName="hierRoot2" presStyleCnt="0"/>
      <dgm:spPr/>
    </dgm:pt>
    <dgm:pt modelId="{206F743F-5EEE-49B0-B64B-4DF8BCD0189B}" type="pres">
      <dgm:prSet presAssocID="{8F9EE3FC-4479-4FD5-9422-7517FF7A7977}" presName="composite2" presStyleCnt="0"/>
      <dgm:spPr/>
    </dgm:pt>
    <dgm:pt modelId="{467E6E3C-6364-4BCC-9032-487B253BE7C1}" type="pres">
      <dgm:prSet presAssocID="{8F9EE3FC-4479-4FD5-9422-7517FF7A7977}" presName="background2" presStyleLbl="node2" presStyleIdx="3" presStyleCnt="6"/>
      <dgm:spPr/>
    </dgm:pt>
    <dgm:pt modelId="{D89873F0-90FF-49BB-A6E7-BF40FF906E9F}" type="pres">
      <dgm:prSet presAssocID="{8F9EE3FC-4479-4FD5-9422-7517FF7A7977}" presName="text2" presStyleLbl="fgAcc2" presStyleIdx="3" presStyleCnt="6">
        <dgm:presLayoutVars>
          <dgm:chPref val="3"/>
        </dgm:presLayoutVars>
      </dgm:prSet>
      <dgm:spPr/>
    </dgm:pt>
    <dgm:pt modelId="{E2D3BB02-4B48-4A04-AFCE-2E52D87A31F3}" type="pres">
      <dgm:prSet presAssocID="{8F9EE3FC-4479-4FD5-9422-7517FF7A7977}" presName="hierChild3" presStyleCnt="0"/>
      <dgm:spPr/>
    </dgm:pt>
    <dgm:pt modelId="{9D8AD667-42D1-468B-94CE-0EB66E483E91}" type="pres">
      <dgm:prSet presAssocID="{0C2808B8-EFE0-4937-B493-1AED4ECD632A}" presName="Name17" presStyleLbl="parChTrans1D3" presStyleIdx="2" presStyleCnt="4"/>
      <dgm:spPr/>
    </dgm:pt>
    <dgm:pt modelId="{34BD7D8C-5135-49B8-A68C-7522800A49A5}" type="pres">
      <dgm:prSet presAssocID="{B151C62B-A81F-4BBD-A863-A930D00381BB}" presName="hierRoot3" presStyleCnt="0"/>
      <dgm:spPr/>
    </dgm:pt>
    <dgm:pt modelId="{E5D04280-96F2-450B-B103-7096757958E6}" type="pres">
      <dgm:prSet presAssocID="{B151C62B-A81F-4BBD-A863-A930D00381BB}" presName="composite3" presStyleCnt="0"/>
      <dgm:spPr/>
    </dgm:pt>
    <dgm:pt modelId="{9528D91B-441B-4AFA-B762-98FFF68E841A}" type="pres">
      <dgm:prSet presAssocID="{B151C62B-A81F-4BBD-A863-A930D00381BB}" presName="background3" presStyleLbl="node3" presStyleIdx="2" presStyleCnt="4"/>
      <dgm:spPr/>
    </dgm:pt>
    <dgm:pt modelId="{DE5CEE9B-A133-46CE-8F54-34F8192CAD92}" type="pres">
      <dgm:prSet presAssocID="{B151C62B-A81F-4BBD-A863-A930D00381BB}" presName="text3" presStyleLbl="fgAcc3" presStyleIdx="2" presStyleCnt="4">
        <dgm:presLayoutVars>
          <dgm:chPref val="3"/>
        </dgm:presLayoutVars>
      </dgm:prSet>
      <dgm:spPr/>
    </dgm:pt>
    <dgm:pt modelId="{4A63CB5C-550E-4CCD-BE4D-50AF7563066E}" type="pres">
      <dgm:prSet presAssocID="{B151C62B-A81F-4BBD-A863-A930D00381BB}" presName="hierChild4" presStyleCnt="0"/>
      <dgm:spPr/>
    </dgm:pt>
    <dgm:pt modelId="{657D95D8-7909-488C-A9F0-6EC35345CA7B}" type="pres">
      <dgm:prSet presAssocID="{6D11AB69-CC8B-42FC-A36F-47A7C9E58B35}" presName="Name17" presStyleLbl="parChTrans1D3" presStyleIdx="3" presStyleCnt="4"/>
      <dgm:spPr/>
    </dgm:pt>
    <dgm:pt modelId="{4AB7A3F9-B55D-4AB1-8818-A7F84E7CCFBD}" type="pres">
      <dgm:prSet presAssocID="{674DFC9C-36E2-493A-B53D-989467577E66}" presName="hierRoot3" presStyleCnt="0"/>
      <dgm:spPr/>
    </dgm:pt>
    <dgm:pt modelId="{92EA4B7C-4299-4986-8152-51AC1A578E13}" type="pres">
      <dgm:prSet presAssocID="{674DFC9C-36E2-493A-B53D-989467577E66}" presName="composite3" presStyleCnt="0"/>
      <dgm:spPr/>
    </dgm:pt>
    <dgm:pt modelId="{EC4626AB-319B-4755-A494-C7EC168CC69D}" type="pres">
      <dgm:prSet presAssocID="{674DFC9C-36E2-493A-B53D-989467577E66}" presName="background3" presStyleLbl="node3" presStyleIdx="3" presStyleCnt="4"/>
      <dgm:spPr/>
    </dgm:pt>
    <dgm:pt modelId="{83F529CD-09CF-4236-8C6A-1E09298773CA}" type="pres">
      <dgm:prSet presAssocID="{674DFC9C-36E2-493A-B53D-989467577E66}" presName="text3" presStyleLbl="fgAcc3" presStyleIdx="3" presStyleCnt="4">
        <dgm:presLayoutVars>
          <dgm:chPref val="3"/>
        </dgm:presLayoutVars>
      </dgm:prSet>
      <dgm:spPr/>
    </dgm:pt>
    <dgm:pt modelId="{170CC95A-B596-4D82-888D-4291B43D5A12}" type="pres">
      <dgm:prSet presAssocID="{674DFC9C-36E2-493A-B53D-989467577E66}" presName="hierChild4" presStyleCnt="0"/>
      <dgm:spPr/>
    </dgm:pt>
    <dgm:pt modelId="{8AC3F0C4-3EA6-4775-83F9-1CB6AC957435}" type="pres">
      <dgm:prSet presAssocID="{CD276E97-CBB0-4C40-B37A-F43C3EF212C3}" presName="Name10" presStyleLbl="parChTrans1D2" presStyleIdx="4" presStyleCnt="6"/>
      <dgm:spPr/>
    </dgm:pt>
    <dgm:pt modelId="{576BB496-9363-43AD-9B9D-0A7E7BEDC9F4}" type="pres">
      <dgm:prSet presAssocID="{B63E85B9-5E80-47F8-AA0F-27226E891452}" presName="hierRoot2" presStyleCnt="0"/>
      <dgm:spPr/>
    </dgm:pt>
    <dgm:pt modelId="{F457498B-0952-4A11-B6E0-530364095D25}" type="pres">
      <dgm:prSet presAssocID="{B63E85B9-5E80-47F8-AA0F-27226E891452}" presName="composite2" presStyleCnt="0"/>
      <dgm:spPr/>
    </dgm:pt>
    <dgm:pt modelId="{747A008F-D741-42EC-9873-CF1396DB3FA2}" type="pres">
      <dgm:prSet presAssocID="{B63E85B9-5E80-47F8-AA0F-27226E891452}" presName="background2" presStyleLbl="node2" presStyleIdx="4" presStyleCnt="6"/>
      <dgm:spPr/>
    </dgm:pt>
    <dgm:pt modelId="{8E4FA44C-A864-4720-99DC-F1F9E65F72D4}" type="pres">
      <dgm:prSet presAssocID="{B63E85B9-5E80-47F8-AA0F-27226E891452}" presName="text2" presStyleLbl="fgAcc2" presStyleIdx="4" presStyleCnt="6">
        <dgm:presLayoutVars>
          <dgm:chPref val="3"/>
        </dgm:presLayoutVars>
      </dgm:prSet>
      <dgm:spPr/>
    </dgm:pt>
    <dgm:pt modelId="{6E32480C-0E16-43DA-89A6-DF8D1AA33287}" type="pres">
      <dgm:prSet presAssocID="{B63E85B9-5E80-47F8-AA0F-27226E891452}" presName="hierChild3" presStyleCnt="0"/>
      <dgm:spPr/>
    </dgm:pt>
    <dgm:pt modelId="{3AC5E683-B745-4876-A4BB-605A6D4DFD9E}" type="pres">
      <dgm:prSet presAssocID="{CE304BA9-9E22-452D-ACA8-9236C40D0672}" presName="Name10" presStyleLbl="parChTrans1D2" presStyleIdx="5" presStyleCnt="6"/>
      <dgm:spPr/>
    </dgm:pt>
    <dgm:pt modelId="{5EEB8CFD-31E5-4346-B4F9-243D96614991}" type="pres">
      <dgm:prSet presAssocID="{B8BCF87A-064A-4F1D-A39F-EE97CD5BF033}" presName="hierRoot2" presStyleCnt="0"/>
      <dgm:spPr/>
    </dgm:pt>
    <dgm:pt modelId="{4FA262D7-5E0F-4D33-8C01-BFAB8904B516}" type="pres">
      <dgm:prSet presAssocID="{B8BCF87A-064A-4F1D-A39F-EE97CD5BF033}" presName="composite2" presStyleCnt="0"/>
      <dgm:spPr/>
    </dgm:pt>
    <dgm:pt modelId="{23467D51-7566-416B-B2A0-4126EFAACA5F}" type="pres">
      <dgm:prSet presAssocID="{B8BCF87A-064A-4F1D-A39F-EE97CD5BF033}" presName="background2" presStyleLbl="node2" presStyleIdx="5" presStyleCnt="6"/>
      <dgm:spPr/>
    </dgm:pt>
    <dgm:pt modelId="{C9C95E03-3D9A-4E53-A698-24D2770BEA54}" type="pres">
      <dgm:prSet presAssocID="{B8BCF87A-064A-4F1D-A39F-EE97CD5BF033}" presName="text2" presStyleLbl="fgAcc2" presStyleIdx="5" presStyleCnt="6">
        <dgm:presLayoutVars>
          <dgm:chPref val="3"/>
        </dgm:presLayoutVars>
      </dgm:prSet>
      <dgm:spPr/>
    </dgm:pt>
    <dgm:pt modelId="{8035664A-59CE-4D3D-AC88-F7F623E78181}" type="pres">
      <dgm:prSet presAssocID="{B8BCF87A-064A-4F1D-A39F-EE97CD5BF033}" presName="hierChild3" presStyleCnt="0"/>
      <dgm:spPr/>
    </dgm:pt>
  </dgm:ptLst>
  <dgm:cxnLst>
    <dgm:cxn modelId="{4D311005-14B1-4962-AC8C-C20ED563773B}" srcId="{3B0D6022-38D0-45B4-A3BB-D1DB07794ADB}" destId="{B6090A4D-9786-4010-94FE-0C78585B1196}" srcOrd="0" destOrd="0" parTransId="{057302C1-21B9-4E00-A275-06893B6645E5}" sibTransId="{7A559982-6B17-49C9-B8C7-4FB98DBE2A6F}"/>
    <dgm:cxn modelId="{BDD14C0E-360D-48FE-BFA9-724B2C61A974}" type="presOf" srcId="{8F9EE3FC-4479-4FD5-9422-7517FF7A7977}" destId="{D89873F0-90FF-49BB-A6E7-BF40FF906E9F}" srcOrd="0" destOrd="0" presId="urn:microsoft.com/office/officeart/2005/8/layout/hierarchy1"/>
    <dgm:cxn modelId="{9BD3D616-3352-4758-AC6C-F54ECB2A45BF}" srcId="{3B0D6022-38D0-45B4-A3BB-D1DB07794ADB}" destId="{952DF02F-A883-43FF-BA01-B10862885881}" srcOrd="1" destOrd="0" parTransId="{1CB829AD-31E9-4D37-BF7A-649171E499DC}" sibTransId="{B75B3D73-5B90-492E-A357-408971F5CE09}"/>
    <dgm:cxn modelId="{8F75D023-6B34-4451-A5ED-A178FC0C0A7E}" type="presOf" srcId="{6D11AB69-CC8B-42FC-A36F-47A7C9E58B35}" destId="{657D95D8-7909-488C-A9F0-6EC35345CA7B}" srcOrd="0" destOrd="0" presId="urn:microsoft.com/office/officeart/2005/8/layout/hierarchy1"/>
    <dgm:cxn modelId="{53F11B26-7B7B-4831-B75A-D77F671FA3B0}" type="presOf" srcId="{674DFC9C-36E2-493A-B53D-989467577E66}" destId="{83F529CD-09CF-4236-8C6A-1E09298773CA}" srcOrd="0" destOrd="0" presId="urn:microsoft.com/office/officeart/2005/8/layout/hierarchy1"/>
    <dgm:cxn modelId="{A3563926-83A7-445E-961C-D472821C63D7}" type="presOf" srcId="{B151C62B-A81F-4BBD-A863-A930D00381BB}" destId="{DE5CEE9B-A133-46CE-8F54-34F8192CAD92}" srcOrd="0" destOrd="0" presId="urn:microsoft.com/office/officeart/2005/8/layout/hierarchy1"/>
    <dgm:cxn modelId="{F62A1738-1F7D-4D34-A801-6C1942DDC10C}" type="presOf" srcId="{8E1FBDE1-5043-4863-B624-2668537C7DAF}" destId="{40D8D619-B613-43CC-99B9-C4CB6766F754}" srcOrd="0" destOrd="0" presId="urn:microsoft.com/office/officeart/2005/8/layout/hierarchy1"/>
    <dgm:cxn modelId="{02883B3A-4CCB-4DB0-8392-F331AEA467FC}" type="presOf" srcId="{ACE176D9-F3C0-47AC-927D-BDE6170708E8}" destId="{0CF123BE-0DDF-485E-AAB2-F5F85501700E}" srcOrd="0" destOrd="0" presId="urn:microsoft.com/office/officeart/2005/8/layout/hierarchy1"/>
    <dgm:cxn modelId="{5F25DE3E-C021-4031-B259-83FDA69C0309}" srcId="{8F9EE3FC-4479-4FD5-9422-7517FF7A7977}" destId="{B151C62B-A81F-4BBD-A863-A930D00381BB}" srcOrd="0" destOrd="0" parTransId="{0C2808B8-EFE0-4937-B493-1AED4ECD632A}" sibTransId="{DEFD8FB1-F517-4F25-BDF6-B0E5530D40DC}"/>
    <dgm:cxn modelId="{C5EC335C-8D81-4470-9831-9E11B284866B}" type="presOf" srcId="{CE304BA9-9E22-452D-ACA8-9236C40D0672}" destId="{3AC5E683-B745-4876-A4BB-605A6D4DFD9E}" srcOrd="0" destOrd="0" presId="urn:microsoft.com/office/officeart/2005/8/layout/hierarchy1"/>
    <dgm:cxn modelId="{38372A60-E4D2-4EBA-8542-1754C3A923BA}" srcId="{6AB51510-16EB-478B-B32C-7F6F996018D5}" destId="{5050E2CA-5719-4764-9261-8250F22CD201}" srcOrd="1" destOrd="0" parTransId="{6B60D410-B3E1-42BC-8EE6-4DCB2FC1173F}" sibTransId="{B212D3E0-7D55-4110-AEA4-F4D2C8C6E560}"/>
    <dgm:cxn modelId="{AB546F64-01DC-498A-95C3-4BE809A19F52}" type="presOf" srcId="{35058F30-1C2D-4A51-9A19-C017B58DC635}" destId="{05B22345-2EA5-4036-A9DE-D5A0CC566B73}" srcOrd="0" destOrd="0" presId="urn:microsoft.com/office/officeart/2005/8/layout/hierarchy1"/>
    <dgm:cxn modelId="{96639F46-D146-44FB-8DDE-E0940F019EFE}" srcId="{6AB51510-16EB-478B-B32C-7F6F996018D5}" destId="{B63E85B9-5E80-47F8-AA0F-27226E891452}" srcOrd="4" destOrd="0" parTransId="{CD276E97-CBB0-4C40-B37A-F43C3EF212C3}" sibTransId="{310D7A9E-A9F0-4FD4-A1DC-EE1E69531CEF}"/>
    <dgm:cxn modelId="{5988A967-94E9-46DC-81ED-2CC1B1B970E0}" srcId="{6AB51510-16EB-478B-B32C-7F6F996018D5}" destId="{3B0D6022-38D0-45B4-A3BB-D1DB07794ADB}" srcOrd="2" destOrd="0" parTransId="{8E1FBDE1-5043-4863-B624-2668537C7DAF}" sibTransId="{7CBA866B-F1CA-4827-8784-4AF94F6721A8}"/>
    <dgm:cxn modelId="{B96E3453-81FC-4A08-8A64-2C57CAB1415B}" srcId="{6AB51510-16EB-478B-B32C-7F6F996018D5}" destId="{8F9EE3FC-4479-4FD5-9422-7517FF7A7977}" srcOrd="3" destOrd="0" parTransId="{35058F30-1C2D-4A51-9A19-C017B58DC635}" sibTransId="{22DF0731-985E-4D8F-B4BC-E2687C9D7BCE}"/>
    <dgm:cxn modelId="{13B45877-70B3-4CB2-98B9-B98959848C99}" type="presOf" srcId="{3B0D6022-38D0-45B4-A3BB-D1DB07794ADB}" destId="{8426EEC3-1257-4A07-8C91-ACCA277C9C97}" srcOrd="0" destOrd="0" presId="urn:microsoft.com/office/officeart/2005/8/layout/hierarchy1"/>
    <dgm:cxn modelId="{341B5558-98C9-4DF5-9C42-147B7AA0609D}" type="presOf" srcId="{952DF02F-A883-43FF-BA01-B10862885881}" destId="{009E6565-CBFF-49FA-80CA-84F2AC252810}" srcOrd="0" destOrd="0" presId="urn:microsoft.com/office/officeart/2005/8/layout/hierarchy1"/>
    <dgm:cxn modelId="{38DF9494-8A66-471E-BCE4-6FA48F0EED29}" type="presOf" srcId="{CD276E97-CBB0-4C40-B37A-F43C3EF212C3}" destId="{8AC3F0C4-3EA6-4775-83F9-1CB6AC957435}" srcOrd="0" destOrd="0" presId="urn:microsoft.com/office/officeart/2005/8/layout/hierarchy1"/>
    <dgm:cxn modelId="{BDBD7C95-2621-45AF-8C51-6876E753B95E}" srcId="{6AB51510-16EB-478B-B32C-7F6F996018D5}" destId="{B8BCF87A-064A-4F1D-A39F-EE97CD5BF033}" srcOrd="5" destOrd="0" parTransId="{CE304BA9-9E22-452D-ACA8-9236C40D0672}" sibTransId="{CB3B1F31-D99D-4833-82E1-91482139A20D}"/>
    <dgm:cxn modelId="{06ABAB99-202F-4419-A298-7CFA446752C6}" srcId="{8F9EE3FC-4479-4FD5-9422-7517FF7A7977}" destId="{674DFC9C-36E2-493A-B53D-989467577E66}" srcOrd="1" destOrd="0" parTransId="{6D11AB69-CC8B-42FC-A36F-47A7C9E58B35}" sibTransId="{AFD0A8A5-0C25-4928-A626-865C7340D696}"/>
    <dgm:cxn modelId="{1BDF0D9C-B4E6-473E-A445-DCBB2BCCB8BE}" type="presOf" srcId="{057302C1-21B9-4E00-A275-06893B6645E5}" destId="{8659AD15-62C0-4400-BDBC-6F786186B5FD}" srcOrd="0" destOrd="0" presId="urn:microsoft.com/office/officeart/2005/8/layout/hierarchy1"/>
    <dgm:cxn modelId="{A2AD619D-0F93-43F3-ADFD-7A13456875BF}" type="presOf" srcId="{0A2FFA7A-85B4-42B3-8009-452EACF285AB}" destId="{26CCD7DF-876E-4822-94B9-49332B33EE2E}" srcOrd="0" destOrd="0" presId="urn:microsoft.com/office/officeart/2005/8/layout/hierarchy1"/>
    <dgm:cxn modelId="{342E2EA1-24CF-4B7B-AA32-B8B5BDF722BB}" type="presOf" srcId="{FF2664B4-CDC5-4788-9A98-6012A06B9076}" destId="{010E15AB-A8A7-4C28-B57C-C564C02C268D}" srcOrd="0" destOrd="0" presId="urn:microsoft.com/office/officeart/2005/8/layout/hierarchy1"/>
    <dgm:cxn modelId="{D5EE97AD-2B63-4ACF-A0C3-47F1CD446F74}" type="presOf" srcId="{1CB829AD-31E9-4D37-BF7A-649171E499DC}" destId="{BDE5DD18-DBF4-4F44-8611-DD0636E09D59}" srcOrd="0" destOrd="0" presId="urn:microsoft.com/office/officeart/2005/8/layout/hierarchy1"/>
    <dgm:cxn modelId="{2FC3FAB1-8152-4ADD-8FB1-66FA8F47639A}" type="presOf" srcId="{6AB51510-16EB-478B-B32C-7F6F996018D5}" destId="{0066E709-90D4-4058-ADED-A79A3FC18018}" srcOrd="0" destOrd="0" presId="urn:microsoft.com/office/officeart/2005/8/layout/hierarchy1"/>
    <dgm:cxn modelId="{208775B2-2EAB-451D-9EAE-13AC4BD7457D}" srcId="{FF2664B4-CDC5-4788-9A98-6012A06B9076}" destId="{6AB51510-16EB-478B-B32C-7F6F996018D5}" srcOrd="0" destOrd="0" parTransId="{F0A86C65-FDA6-4C4B-B047-D82718F22DF9}" sibTransId="{DFB3A441-944D-4DAA-AE0D-AC8F3FC6F1B2}"/>
    <dgm:cxn modelId="{F9CBCFBF-B8BB-466F-9719-F7C6FECEF0D4}" type="presOf" srcId="{B8BCF87A-064A-4F1D-A39F-EE97CD5BF033}" destId="{C9C95E03-3D9A-4E53-A698-24D2770BEA54}" srcOrd="0" destOrd="0" presId="urn:microsoft.com/office/officeart/2005/8/layout/hierarchy1"/>
    <dgm:cxn modelId="{2CA65EC2-6C1F-4E53-A47F-663A6874A35A}" type="presOf" srcId="{0C2808B8-EFE0-4937-B493-1AED4ECD632A}" destId="{9D8AD667-42D1-468B-94CE-0EB66E483E91}" srcOrd="0" destOrd="0" presId="urn:microsoft.com/office/officeart/2005/8/layout/hierarchy1"/>
    <dgm:cxn modelId="{D868E6EF-43B0-4666-AEB3-DC78C5334AFC}" type="presOf" srcId="{5050E2CA-5719-4764-9261-8250F22CD201}" destId="{E9DB68D1-B83D-4804-93E5-C42A275A5436}" srcOrd="0" destOrd="0" presId="urn:microsoft.com/office/officeart/2005/8/layout/hierarchy1"/>
    <dgm:cxn modelId="{08B1CCF2-7C7F-4215-9324-7D6F1548CE1B}" srcId="{6AB51510-16EB-478B-B32C-7F6F996018D5}" destId="{ACE176D9-F3C0-47AC-927D-BDE6170708E8}" srcOrd="0" destOrd="0" parTransId="{0A2FFA7A-85B4-42B3-8009-452EACF285AB}" sibTransId="{7AF126C4-9B4F-4A8E-B0E3-454E1410CB13}"/>
    <dgm:cxn modelId="{15824DFA-2568-4FD4-938D-C36CAFFEA7DF}" type="presOf" srcId="{B63E85B9-5E80-47F8-AA0F-27226E891452}" destId="{8E4FA44C-A864-4720-99DC-F1F9E65F72D4}" srcOrd="0" destOrd="0" presId="urn:microsoft.com/office/officeart/2005/8/layout/hierarchy1"/>
    <dgm:cxn modelId="{0BA478FC-52BA-451B-B201-368DFF2E423A}" type="presOf" srcId="{6B60D410-B3E1-42BC-8EE6-4DCB2FC1173F}" destId="{443BC5DC-42F4-4B85-9863-E98931696E99}" srcOrd="0" destOrd="0" presId="urn:microsoft.com/office/officeart/2005/8/layout/hierarchy1"/>
    <dgm:cxn modelId="{E95A8EFF-877C-4842-8A0F-51DF152241D4}" type="presOf" srcId="{B6090A4D-9786-4010-94FE-0C78585B1196}" destId="{30EEAD5C-9C3B-4F30-AADE-EFC9C498606A}" srcOrd="0" destOrd="0" presId="urn:microsoft.com/office/officeart/2005/8/layout/hierarchy1"/>
    <dgm:cxn modelId="{C2AE7718-4030-40FE-9F6E-D761ADC160F2}" type="presParOf" srcId="{010E15AB-A8A7-4C28-B57C-C564C02C268D}" destId="{2EDFAD66-DB23-4475-9C8E-1692CF8B0D6F}" srcOrd="0" destOrd="0" presId="urn:microsoft.com/office/officeart/2005/8/layout/hierarchy1"/>
    <dgm:cxn modelId="{0CC2326A-BD77-4C7A-A7CC-B6DBC2101A50}" type="presParOf" srcId="{2EDFAD66-DB23-4475-9C8E-1692CF8B0D6F}" destId="{52112869-1040-4881-9C90-DCD6580695B1}" srcOrd="0" destOrd="0" presId="urn:microsoft.com/office/officeart/2005/8/layout/hierarchy1"/>
    <dgm:cxn modelId="{9CF6CB03-62A7-4AFC-91C3-F6C2CAA04452}" type="presParOf" srcId="{52112869-1040-4881-9C90-DCD6580695B1}" destId="{2A91C700-9965-4655-A858-25692CA0034F}" srcOrd="0" destOrd="0" presId="urn:microsoft.com/office/officeart/2005/8/layout/hierarchy1"/>
    <dgm:cxn modelId="{11247425-1E1C-4A40-9816-84D53FC95065}" type="presParOf" srcId="{52112869-1040-4881-9C90-DCD6580695B1}" destId="{0066E709-90D4-4058-ADED-A79A3FC18018}" srcOrd="1" destOrd="0" presId="urn:microsoft.com/office/officeart/2005/8/layout/hierarchy1"/>
    <dgm:cxn modelId="{2677C702-9FF6-490F-899A-F4B933E3C48B}" type="presParOf" srcId="{2EDFAD66-DB23-4475-9C8E-1692CF8B0D6F}" destId="{63324CA1-66DA-45A1-9555-3625D0404346}" srcOrd="1" destOrd="0" presId="urn:microsoft.com/office/officeart/2005/8/layout/hierarchy1"/>
    <dgm:cxn modelId="{AE9ADC38-20FC-47F1-935E-66B703B4399D}" type="presParOf" srcId="{63324CA1-66DA-45A1-9555-3625D0404346}" destId="{26CCD7DF-876E-4822-94B9-49332B33EE2E}" srcOrd="0" destOrd="0" presId="urn:microsoft.com/office/officeart/2005/8/layout/hierarchy1"/>
    <dgm:cxn modelId="{9FCB5546-976D-478B-B558-3449E3399C20}" type="presParOf" srcId="{63324CA1-66DA-45A1-9555-3625D0404346}" destId="{E0DACE4C-80DC-4070-9890-B83B8871AB6A}" srcOrd="1" destOrd="0" presId="urn:microsoft.com/office/officeart/2005/8/layout/hierarchy1"/>
    <dgm:cxn modelId="{1527C19C-9872-4A68-B6B7-B9381406C988}" type="presParOf" srcId="{E0DACE4C-80DC-4070-9890-B83B8871AB6A}" destId="{78E8F84A-A22A-4287-BCEB-F75C6D999737}" srcOrd="0" destOrd="0" presId="urn:microsoft.com/office/officeart/2005/8/layout/hierarchy1"/>
    <dgm:cxn modelId="{BA60528A-586D-4092-89BE-E473D2E1497F}" type="presParOf" srcId="{78E8F84A-A22A-4287-BCEB-F75C6D999737}" destId="{8C741F9E-3F1F-4D3B-809B-3A5A6654A810}" srcOrd="0" destOrd="0" presId="urn:microsoft.com/office/officeart/2005/8/layout/hierarchy1"/>
    <dgm:cxn modelId="{95355B22-76E7-4627-9C54-83394EA6454E}" type="presParOf" srcId="{78E8F84A-A22A-4287-BCEB-F75C6D999737}" destId="{0CF123BE-0DDF-485E-AAB2-F5F85501700E}" srcOrd="1" destOrd="0" presId="urn:microsoft.com/office/officeart/2005/8/layout/hierarchy1"/>
    <dgm:cxn modelId="{F10DEFD2-F746-44FC-9492-BFB807A9EA7E}" type="presParOf" srcId="{E0DACE4C-80DC-4070-9890-B83B8871AB6A}" destId="{32A5C4AD-38B3-4609-9D1F-6D67793D1769}" srcOrd="1" destOrd="0" presId="urn:microsoft.com/office/officeart/2005/8/layout/hierarchy1"/>
    <dgm:cxn modelId="{ED23E1F6-8310-4C38-9577-09F1AD81AD93}" type="presParOf" srcId="{63324CA1-66DA-45A1-9555-3625D0404346}" destId="{443BC5DC-42F4-4B85-9863-E98931696E99}" srcOrd="2" destOrd="0" presId="urn:microsoft.com/office/officeart/2005/8/layout/hierarchy1"/>
    <dgm:cxn modelId="{BA132092-C7CE-42E5-B694-D8A703D0C12E}" type="presParOf" srcId="{63324CA1-66DA-45A1-9555-3625D0404346}" destId="{E89F72B5-D275-4308-AE02-1419467C686B}" srcOrd="3" destOrd="0" presId="urn:microsoft.com/office/officeart/2005/8/layout/hierarchy1"/>
    <dgm:cxn modelId="{20F027C0-0C30-4041-8335-1CDE4F276918}" type="presParOf" srcId="{E89F72B5-D275-4308-AE02-1419467C686B}" destId="{3DC17867-7040-4EEA-B415-3DC72105E270}" srcOrd="0" destOrd="0" presId="urn:microsoft.com/office/officeart/2005/8/layout/hierarchy1"/>
    <dgm:cxn modelId="{CD2433EF-7FA4-48BE-8461-F46A5F6C9EA2}" type="presParOf" srcId="{3DC17867-7040-4EEA-B415-3DC72105E270}" destId="{3201D27D-D56F-427B-A371-A31C97D1284F}" srcOrd="0" destOrd="0" presId="urn:microsoft.com/office/officeart/2005/8/layout/hierarchy1"/>
    <dgm:cxn modelId="{81B50C5A-ABD7-4D78-AE2E-07671A5697DB}" type="presParOf" srcId="{3DC17867-7040-4EEA-B415-3DC72105E270}" destId="{E9DB68D1-B83D-4804-93E5-C42A275A5436}" srcOrd="1" destOrd="0" presId="urn:microsoft.com/office/officeart/2005/8/layout/hierarchy1"/>
    <dgm:cxn modelId="{3D852A9A-5704-4411-ADBF-D4336B078969}" type="presParOf" srcId="{E89F72B5-D275-4308-AE02-1419467C686B}" destId="{F6DF3EDA-9218-46A2-8CF9-E63F1D83CEF5}" srcOrd="1" destOrd="0" presId="urn:microsoft.com/office/officeart/2005/8/layout/hierarchy1"/>
    <dgm:cxn modelId="{02F905DC-C35F-4EAA-B21A-9FE66DC8D6AE}" type="presParOf" srcId="{63324CA1-66DA-45A1-9555-3625D0404346}" destId="{40D8D619-B613-43CC-99B9-C4CB6766F754}" srcOrd="4" destOrd="0" presId="urn:microsoft.com/office/officeart/2005/8/layout/hierarchy1"/>
    <dgm:cxn modelId="{269D6A93-4E9B-4819-99D9-B82203C6D773}" type="presParOf" srcId="{63324CA1-66DA-45A1-9555-3625D0404346}" destId="{A36892B7-7C26-438C-9159-00F10DF165D6}" srcOrd="5" destOrd="0" presId="urn:microsoft.com/office/officeart/2005/8/layout/hierarchy1"/>
    <dgm:cxn modelId="{B0E0BAFC-D6D4-49F6-BAE0-C81DBD2B96FD}" type="presParOf" srcId="{A36892B7-7C26-438C-9159-00F10DF165D6}" destId="{DF40A6A7-6E00-4229-A94C-E5369C9C7DB1}" srcOrd="0" destOrd="0" presId="urn:microsoft.com/office/officeart/2005/8/layout/hierarchy1"/>
    <dgm:cxn modelId="{FA0A3989-6989-4736-8352-DE892F9B4C8D}" type="presParOf" srcId="{DF40A6A7-6E00-4229-A94C-E5369C9C7DB1}" destId="{C4535FFE-2884-4983-8ECB-3D22004546A6}" srcOrd="0" destOrd="0" presId="urn:microsoft.com/office/officeart/2005/8/layout/hierarchy1"/>
    <dgm:cxn modelId="{FB44F980-79C1-48E6-B18E-B0C3FE132A51}" type="presParOf" srcId="{DF40A6A7-6E00-4229-A94C-E5369C9C7DB1}" destId="{8426EEC3-1257-4A07-8C91-ACCA277C9C97}" srcOrd="1" destOrd="0" presId="urn:microsoft.com/office/officeart/2005/8/layout/hierarchy1"/>
    <dgm:cxn modelId="{AA85C549-3B29-4F96-A503-843D98A30168}" type="presParOf" srcId="{A36892B7-7C26-438C-9159-00F10DF165D6}" destId="{5231C763-04A6-48D9-8200-BAB505585197}" srcOrd="1" destOrd="0" presId="urn:microsoft.com/office/officeart/2005/8/layout/hierarchy1"/>
    <dgm:cxn modelId="{72BCF260-8777-4E2B-994A-ED2384FC9855}" type="presParOf" srcId="{5231C763-04A6-48D9-8200-BAB505585197}" destId="{8659AD15-62C0-4400-BDBC-6F786186B5FD}" srcOrd="0" destOrd="0" presId="urn:microsoft.com/office/officeart/2005/8/layout/hierarchy1"/>
    <dgm:cxn modelId="{654C603F-B471-4A5C-A833-CE022FCE1740}" type="presParOf" srcId="{5231C763-04A6-48D9-8200-BAB505585197}" destId="{823903E7-BE59-44DA-B361-B8659D948E45}" srcOrd="1" destOrd="0" presId="urn:microsoft.com/office/officeart/2005/8/layout/hierarchy1"/>
    <dgm:cxn modelId="{4518EA31-2D27-4BF9-BEE4-3A07868A644E}" type="presParOf" srcId="{823903E7-BE59-44DA-B361-B8659D948E45}" destId="{3F7BBAC1-CAA0-4D3B-A6C6-6C16A17E5FF6}" srcOrd="0" destOrd="0" presId="urn:microsoft.com/office/officeart/2005/8/layout/hierarchy1"/>
    <dgm:cxn modelId="{E7CA96AC-01C1-4EBB-990A-E33717E2F8C2}" type="presParOf" srcId="{3F7BBAC1-CAA0-4D3B-A6C6-6C16A17E5FF6}" destId="{92D9EF06-5749-49DE-A281-0FE091DCDD58}" srcOrd="0" destOrd="0" presId="urn:microsoft.com/office/officeart/2005/8/layout/hierarchy1"/>
    <dgm:cxn modelId="{519FEEF8-4CF1-4C91-9E94-646367F0D268}" type="presParOf" srcId="{3F7BBAC1-CAA0-4D3B-A6C6-6C16A17E5FF6}" destId="{30EEAD5C-9C3B-4F30-AADE-EFC9C498606A}" srcOrd="1" destOrd="0" presId="urn:microsoft.com/office/officeart/2005/8/layout/hierarchy1"/>
    <dgm:cxn modelId="{BAB17B1A-1E61-4949-A3E4-178F96A3BBAD}" type="presParOf" srcId="{823903E7-BE59-44DA-B361-B8659D948E45}" destId="{32D0B6AF-9CDC-48B7-9AB0-A8D089BF5044}" srcOrd="1" destOrd="0" presId="urn:microsoft.com/office/officeart/2005/8/layout/hierarchy1"/>
    <dgm:cxn modelId="{E5B87998-008C-48A5-BA19-7673488370F5}" type="presParOf" srcId="{5231C763-04A6-48D9-8200-BAB505585197}" destId="{BDE5DD18-DBF4-4F44-8611-DD0636E09D59}" srcOrd="2" destOrd="0" presId="urn:microsoft.com/office/officeart/2005/8/layout/hierarchy1"/>
    <dgm:cxn modelId="{A8F3A11E-B9AA-4FD9-9C07-E84737DD220F}" type="presParOf" srcId="{5231C763-04A6-48D9-8200-BAB505585197}" destId="{86F51473-571A-4CC5-90A1-6FA28EE195C8}" srcOrd="3" destOrd="0" presId="urn:microsoft.com/office/officeart/2005/8/layout/hierarchy1"/>
    <dgm:cxn modelId="{12CBBE71-302F-443C-A170-13D98167A58C}" type="presParOf" srcId="{86F51473-571A-4CC5-90A1-6FA28EE195C8}" destId="{A112B704-A5B2-4FC9-B6E0-FF6A62487F8B}" srcOrd="0" destOrd="0" presId="urn:microsoft.com/office/officeart/2005/8/layout/hierarchy1"/>
    <dgm:cxn modelId="{5627C7A4-F932-48C3-B0B0-80D9F2287F45}" type="presParOf" srcId="{A112B704-A5B2-4FC9-B6E0-FF6A62487F8B}" destId="{40E85BEB-B940-4E4A-8E8F-5907CA237248}" srcOrd="0" destOrd="0" presId="urn:microsoft.com/office/officeart/2005/8/layout/hierarchy1"/>
    <dgm:cxn modelId="{66576FFA-09AC-4CCC-95A2-6C8B94F11435}" type="presParOf" srcId="{A112B704-A5B2-4FC9-B6E0-FF6A62487F8B}" destId="{009E6565-CBFF-49FA-80CA-84F2AC252810}" srcOrd="1" destOrd="0" presId="urn:microsoft.com/office/officeart/2005/8/layout/hierarchy1"/>
    <dgm:cxn modelId="{8EF752E4-E3CA-416D-987B-7D0032AF6B14}" type="presParOf" srcId="{86F51473-571A-4CC5-90A1-6FA28EE195C8}" destId="{38BD5F2A-C6F3-4D41-8C5E-B824D4385F56}" srcOrd="1" destOrd="0" presId="urn:microsoft.com/office/officeart/2005/8/layout/hierarchy1"/>
    <dgm:cxn modelId="{3AC4D5E9-FE96-4133-A676-C804952D35C2}" type="presParOf" srcId="{63324CA1-66DA-45A1-9555-3625D0404346}" destId="{05B22345-2EA5-4036-A9DE-D5A0CC566B73}" srcOrd="6" destOrd="0" presId="urn:microsoft.com/office/officeart/2005/8/layout/hierarchy1"/>
    <dgm:cxn modelId="{490BA804-65A7-4698-A717-0B93D3CF105A}" type="presParOf" srcId="{63324CA1-66DA-45A1-9555-3625D0404346}" destId="{F9A7B4E0-958C-4C44-A058-CC0E81A85E1F}" srcOrd="7" destOrd="0" presId="urn:microsoft.com/office/officeart/2005/8/layout/hierarchy1"/>
    <dgm:cxn modelId="{3E60AE8D-06FB-407A-824C-158546E96C17}" type="presParOf" srcId="{F9A7B4E0-958C-4C44-A058-CC0E81A85E1F}" destId="{206F743F-5EEE-49B0-B64B-4DF8BCD0189B}" srcOrd="0" destOrd="0" presId="urn:microsoft.com/office/officeart/2005/8/layout/hierarchy1"/>
    <dgm:cxn modelId="{2493AFDE-1937-4FA3-87AA-BEF49FB4C68B}" type="presParOf" srcId="{206F743F-5EEE-49B0-B64B-4DF8BCD0189B}" destId="{467E6E3C-6364-4BCC-9032-487B253BE7C1}" srcOrd="0" destOrd="0" presId="urn:microsoft.com/office/officeart/2005/8/layout/hierarchy1"/>
    <dgm:cxn modelId="{F14A2727-E187-488B-A5FE-CB27D98D767F}" type="presParOf" srcId="{206F743F-5EEE-49B0-B64B-4DF8BCD0189B}" destId="{D89873F0-90FF-49BB-A6E7-BF40FF906E9F}" srcOrd="1" destOrd="0" presId="urn:microsoft.com/office/officeart/2005/8/layout/hierarchy1"/>
    <dgm:cxn modelId="{B4C87BC3-0F5D-424A-A9D3-186965BA4175}" type="presParOf" srcId="{F9A7B4E0-958C-4C44-A058-CC0E81A85E1F}" destId="{E2D3BB02-4B48-4A04-AFCE-2E52D87A31F3}" srcOrd="1" destOrd="0" presId="urn:microsoft.com/office/officeart/2005/8/layout/hierarchy1"/>
    <dgm:cxn modelId="{C74A91EF-8BAB-49FD-8E86-5FB7A47A8C43}" type="presParOf" srcId="{E2D3BB02-4B48-4A04-AFCE-2E52D87A31F3}" destId="{9D8AD667-42D1-468B-94CE-0EB66E483E91}" srcOrd="0" destOrd="0" presId="urn:microsoft.com/office/officeart/2005/8/layout/hierarchy1"/>
    <dgm:cxn modelId="{EA1417D6-D7C7-49DC-B76D-57CECFB7658C}" type="presParOf" srcId="{E2D3BB02-4B48-4A04-AFCE-2E52D87A31F3}" destId="{34BD7D8C-5135-49B8-A68C-7522800A49A5}" srcOrd="1" destOrd="0" presId="urn:microsoft.com/office/officeart/2005/8/layout/hierarchy1"/>
    <dgm:cxn modelId="{702466A7-86D8-48E5-81D8-921A274383E5}" type="presParOf" srcId="{34BD7D8C-5135-49B8-A68C-7522800A49A5}" destId="{E5D04280-96F2-450B-B103-7096757958E6}" srcOrd="0" destOrd="0" presId="urn:microsoft.com/office/officeart/2005/8/layout/hierarchy1"/>
    <dgm:cxn modelId="{F3C699BF-8DD3-440D-9349-D824E645F2B7}" type="presParOf" srcId="{E5D04280-96F2-450B-B103-7096757958E6}" destId="{9528D91B-441B-4AFA-B762-98FFF68E841A}" srcOrd="0" destOrd="0" presId="urn:microsoft.com/office/officeart/2005/8/layout/hierarchy1"/>
    <dgm:cxn modelId="{6A3F7822-E694-4F36-8049-E97B48C45B84}" type="presParOf" srcId="{E5D04280-96F2-450B-B103-7096757958E6}" destId="{DE5CEE9B-A133-46CE-8F54-34F8192CAD92}" srcOrd="1" destOrd="0" presId="urn:microsoft.com/office/officeart/2005/8/layout/hierarchy1"/>
    <dgm:cxn modelId="{0DB4D60C-EE89-43B5-83FC-329BD4B24F80}" type="presParOf" srcId="{34BD7D8C-5135-49B8-A68C-7522800A49A5}" destId="{4A63CB5C-550E-4CCD-BE4D-50AF7563066E}" srcOrd="1" destOrd="0" presId="urn:microsoft.com/office/officeart/2005/8/layout/hierarchy1"/>
    <dgm:cxn modelId="{187076EC-7255-4CCC-946C-E085C5EA1CCE}" type="presParOf" srcId="{E2D3BB02-4B48-4A04-AFCE-2E52D87A31F3}" destId="{657D95D8-7909-488C-A9F0-6EC35345CA7B}" srcOrd="2" destOrd="0" presId="urn:microsoft.com/office/officeart/2005/8/layout/hierarchy1"/>
    <dgm:cxn modelId="{D8FC4145-8A03-4731-8DE8-1B5E763FA317}" type="presParOf" srcId="{E2D3BB02-4B48-4A04-AFCE-2E52D87A31F3}" destId="{4AB7A3F9-B55D-4AB1-8818-A7F84E7CCFBD}" srcOrd="3" destOrd="0" presId="urn:microsoft.com/office/officeart/2005/8/layout/hierarchy1"/>
    <dgm:cxn modelId="{0C5BFEDC-7CF6-41C8-A152-17690BDA1F0A}" type="presParOf" srcId="{4AB7A3F9-B55D-4AB1-8818-A7F84E7CCFBD}" destId="{92EA4B7C-4299-4986-8152-51AC1A578E13}" srcOrd="0" destOrd="0" presId="urn:microsoft.com/office/officeart/2005/8/layout/hierarchy1"/>
    <dgm:cxn modelId="{7C8633AC-9642-4679-9428-ED70FDA6BFEC}" type="presParOf" srcId="{92EA4B7C-4299-4986-8152-51AC1A578E13}" destId="{EC4626AB-319B-4755-A494-C7EC168CC69D}" srcOrd="0" destOrd="0" presId="urn:microsoft.com/office/officeart/2005/8/layout/hierarchy1"/>
    <dgm:cxn modelId="{4F3E5B92-3240-429C-A9C7-6C03F5218E6B}" type="presParOf" srcId="{92EA4B7C-4299-4986-8152-51AC1A578E13}" destId="{83F529CD-09CF-4236-8C6A-1E09298773CA}" srcOrd="1" destOrd="0" presId="urn:microsoft.com/office/officeart/2005/8/layout/hierarchy1"/>
    <dgm:cxn modelId="{A9894694-36BC-4445-A9C3-66EC3C11E090}" type="presParOf" srcId="{4AB7A3F9-B55D-4AB1-8818-A7F84E7CCFBD}" destId="{170CC95A-B596-4D82-888D-4291B43D5A12}" srcOrd="1" destOrd="0" presId="urn:microsoft.com/office/officeart/2005/8/layout/hierarchy1"/>
    <dgm:cxn modelId="{EB16EEFD-275C-4DBE-95C6-EBFD3373174C}" type="presParOf" srcId="{63324CA1-66DA-45A1-9555-3625D0404346}" destId="{8AC3F0C4-3EA6-4775-83F9-1CB6AC957435}" srcOrd="8" destOrd="0" presId="urn:microsoft.com/office/officeart/2005/8/layout/hierarchy1"/>
    <dgm:cxn modelId="{3AA279B0-4E75-4A41-8440-800E624A718C}" type="presParOf" srcId="{63324CA1-66DA-45A1-9555-3625D0404346}" destId="{576BB496-9363-43AD-9B9D-0A7E7BEDC9F4}" srcOrd="9" destOrd="0" presId="urn:microsoft.com/office/officeart/2005/8/layout/hierarchy1"/>
    <dgm:cxn modelId="{33575E42-505E-4664-A542-249C6C2B5D09}" type="presParOf" srcId="{576BB496-9363-43AD-9B9D-0A7E7BEDC9F4}" destId="{F457498B-0952-4A11-B6E0-530364095D25}" srcOrd="0" destOrd="0" presId="urn:microsoft.com/office/officeart/2005/8/layout/hierarchy1"/>
    <dgm:cxn modelId="{9303CAAC-10F0-48C8-83B4-267511A39735}" type="presParOf" srcId="{F457498B-0952-4A11-B6E0-530364095D25}" destId="{747A008F-D741-42EC-9873-CF1396DB3FA2}" srcOrd="0" destOrd="0" presId="urn:microsoft.com/office/officeart/2005/8/layout/hierarchy1"/>
    <dgm:cxn modelId="{FB94A30A-B68F-4D53-91CA-92D92110A017}" type="presParOf" srcId="{F457498B-0952-4A11-B6E0-530364095D25}" destId="{8E4FA44C-A864-4720-99DC-F1F9E65F72D4}" srcOrd="1" destOrd="0" presId="urn:microsoft.com/office/officeart/2005/8/layout/hierarchy1"/>
    <dgm:cxn modelId="{926C11BA-EF6D-4DBA-AC87-C27FB7AA844A}" type="presParOf" srcId="{576BB496-9363-43AD-9B9D-0A7E7BEDC9F4}" destId="{6E32480C-0E16-43DA-89A6-DF8D1AA33287}" srcOrd="1" destOrd="0" presId="urn:microsoft.com/office/officeart/2005/8/layout/hierarchy1"/>
    <dgm:cxn modelId="{5362BE7C-6563-4E58-8F82-72A2F839ED35}" type="presParOf" srcId="{63324CA1-66DA-45A1-9555-3625D0404346}" destId="{3AC5E683-B745-4876-A4BB-605A6D4DFD9E}" srcOrd="10" destOrd="0" presId="urn:microsoft.com/office/officeart/2005/8/layout/hierarchy1"/>
    <dgm:cxn modelId="{166D1A05-3C73-498C-968F-B38A904A5DDD}" type="presParOf" srcId="{63324CA1-66DA-45A1-9555-3625D0404346}" destId="{5EEB8CFD-31E5-4346-B4F9-243D96614991}" srcOrd="11" destOrd="0" presId="urn:microsoft.com/office/officeart/2005/8/layout/hierarchy1"/>
    <dgm:cxn modelId="{F1290CB3-1DD6-44E5-9FAF-75E85BD914DE}" type="presParOf" srcId="{5EEB8CFD-31E5-4346-B4F9-243D96614991}" destId="{4FA262D7-5E0F-4D33-8C01-BFAB8904B516}" srcOrd="0" destOrd="0" presId="urn:microsoft.com/office/officeart/2005/8/layout/hierarchy1"/>
    <dgm:cxn modelId="{D2EB262C-7743-43CE-B659-B64D9FC3D642}" type="presParOf" srcId="{4FA262D7-5E0F-4D33-8C01-BFAB8904B516}" destId="{23467D51-7566-416B-B2A0-4126EFAACA5F}" srcOrd="0" destOrd="0" presId="urn:microsoft.com/office/officeart/2005/8/layout/hierarchy1"/>
    <dgm:cxn modelId="{2F5D8478-BCC6-4980-B557-840A0B88F7E2}" type="presParOf" srcId="{4FA262D7-5E0F-4D33-8C01-BFAB8904B516}" destId="{C9C95E03-3D9A-4E53-A698-24D2770BEA54}" srcOrd="1" destOrd="0" presId="urn:microsoft.com/office/officeart/2005/8/layout/hierarchy1"/>
    <dgm:cxn modelId="{0FE25487-2904-44B0-A77A-C9FFAD7EA626}" type="presParOf" srcId="{5EEB8CFD-31E5-4346-B4F9-243D96614991}" destId="{8035664A-59CE-4D3D-AC88-F7F623E7818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5E683-B745-4876-A4BB-605A6D4DFD9E}">
      <dsp:nvSpPr>
        <dsp:cNvPr id="0" name=""/>
        <dsp:cNvSpPr/>
      </dsp:nvSpPr>
      <dsp:spPr>
        <a:xfrm>
          <a:off x="4485742" y="1465199"/>
          <a:ext cx="3940421" cy="312547"/>
        </a:xfrm>
        <a:custGeom>
          <a:avLst/>
          <a:gdLst/>
          <a:ahLst/>
          <a:cxnLst/>
          <a:rect l="0" t="0" r="0" b="0"/>
          <a:pathLst>
            <a:path>
              <a:moveTo>
                <a:pt x="0" y="0"/>
              </a:moveTo>
              <a:lnTo>
                <a:pt x="0" y="212991"/>
              </a:lnTo>
              <a:lnTo>
                <a:pt x="3940421" y="212991"/>
              </a:lnTo>
              <a:lnTo>
                <a:pt x="3940421" y="3125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C3F0C4-3EA6-4775-83F9-1CB6AC957435}">
      <dsp:nvSpPr>
        <dsp:cNvPr id="0" name=""/>
        <dsp:cNvSpPr/>
      </dsp:nvSpPr>
      <dsp:spPr>
        <a:xfrm>
          <a:off x="4485742" y="1465199"/>
          <a:ext cx="2626947" cy="312547"/>
        </a:xfrm>
        <a:custGeom>
          <a:avLst/>
          <a:gdLst/>
          <a:ahLst/>
          <a:cxnLst/>
          <a:rect l="0" t="0" r="0" b="0"/>
          <a:pathLst>
            <a:path>
              <a:moveTo>
                <a:pt x="0" y="0"/>
              </a:moveTo>
              <a:lnTo>
                <a:pt x="0" y="212991"/>
              </a:lnTo>
              <a:lnTo>
                <a:pt x="2626947" y="212991"/>
              </a:lnTo>
              <a:lnTo>
                <a:pt x="2626947" y="3125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7D95D8-7909-488C-A9F0-6EC35345CA7B}">
      <dsp:nvSpPr>
        <dsp:cNvPr id="0" name=""/>
        <dsp:cNvSpPr/>
      </dsp:nvSpPr>
      <dsp:spPr>
        <a:xfrm>
          <a:off x="5799216" y="2460155"/>
          <a:ext cx="656736" cy="312547"/>
        </a:xfrm>
        <a:custGeom>
          <a:avLst/>
          <a:gdLst/>
          <a:ahLst/>
          <a:cxnLst/>
          <a:rect l="0" t="0" r="0" b="0"/>
          <a:pathLst>
            <a:path>
              <a:moveTo>
                <a:pt x="0" y="0"/>
              </a:moveTo>
              <a:lnTo>
                <a:pt x="0" y="212991"/>
              </a:lnTo>
              <a:lnTo>
                <a:pt x="656736" y="212991"/>
              </a:lnTo>
              <a:lnTo>
                <a:pt x="656736" y="3125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8AD667-42D1-468B-94CE-0EB66E483E91}">
      <dsp:nvSpPr>
        <dsp:cNvPr id="0" name=""/>
        <dsp:cNvSpPr/>
      </dsp:nvSpPr>
      <dsp:spPr>
        <a:xfrm>
          <a:off x="5142479" y="2460155"/>
          <a:ext cx="656736" cy="312547"/>
        </a:xfrm>
        <a:custGeom>
          <a:avLst/>
          <a:gdLst/>
          <a:ahLst/>
          <a:cxnLst/>
          <a:rect l="0" t="0" r="0" b="0"/>
          <a:pathLst>
            <a:path>
              <a:moveTo>
                <a:pt x="656736" y="0"/>
              </a:moveTo>
              <a:lnTo>
                <a:pt x="656736" y="212991"/>
              </a:lnTo>
              <a:lnTo>
                <a:pt x="0" y="212991"/>
              </a:lnTo>
              <a:lnTo>
                <a:pt x="0" y="3125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B22345-2EA5-4036-A9DE-D5A0CC566B73}">
      <dsp:nvSpPr>
        <dsp:cNvPr id="0" name=""/>
        <dsp:cNvSpPr/>
      </dsp:nvSpPr>
      <dsp:spPr>
        <a:xfrm>
          <a:off x="4485742" y="1465199"/>
          <a:ext cx="1313473" cy="312547"/>
        </a:xfrm>
        <a:custGeom>
          <a:avLst/>
          <a:gdLst/>
          <a:ahLst/>
          <a:cxnLst/>
          <a:rect l="0" t="0" r="0" b="0"/>
          <a:pathLst>
            <a:path>
              <a:moveTo>
                <a:pt x="0" y="0"/>
              </a:moveTo>
              <a:lnTo>
                <a:pt x="0" y="212991"/>
              </a:lnTo>
              <a:lnTo>
                <a:pt x="1313473" y="212991"/>
              </a:lnTo>
              <a:lnTo>
                <a:pt x="1313473" y="3125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E5DD18-DBF4-4F44-8611-DD0636E09D59}">
      <dsp:nvSpPr>
        <dsp:cNvPr id="0" name=""/>
        <dsp:cNvSpPr/>
      </dsp:nvSpPr>
      <dsp:spPr>
        <a:xfrm>
          <a:off x="3172268" y="2460155"/>
          <a:ext cx="656736" cy="312547"/>
        </a:xfrm>
        <a:custGeom>
          <a:avLst/>
          <a:gdLst/>
          <a:ahLst/>
          <a:cxnLst/>
          <a:rect l="0" t="0" r="0" b="0"/>
          <a:pathLst>
            <a:path>
              <a:moveTo>
                <a:pt x="0" y="0"/>
              </a:moveTo>
              <a:lnTo>
                <a:pt x="0" y="212991"/>
              </a:lnTo>
              <a:lnTo>
                <a:pt x="656736" y="212991"/>
              </a:lnTo>
              <a:lnTo>
                <a:pt x="656736" y="3125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59AD15-62C0-4400-BDBC-6F786186B5FD}">
      <dsp:nvSpPr>
        <dsp:cNvPr id="0" name=""/>
        <dsp:cNvSpPr/>
      </dsp:nvSpPr>
      <dsp:spPr>
        <a:xfrm>
          <a:off x="2515531" y="2460155"/>
          <a:ext cx="656736" cy="312547"/>
        </a:xfrm>
        <a:custGeom>
          <a:avLst/>
          <a:gdLst/>
          <a:ahLst/>
          <a:cxnLst/>
          <a:rect l="0" t="0" r="0" b="0"/>
          <a:pathLst>
            <a:path>
              <a:moveTo>
                <a:pt x="656736" y="0"/>
              </a:moveTo>
              <a:lnTo>
                <a:pt x="656736" y="212991"/>
              </a:lnTo>
              <a:lnTo>
                <a:pt x="0" y="212991"/>
              </a:lnTo>
              <a:lnTo>
                <a:pt x="0" y="3125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D8D619-B613-43CC-99B9-C4CB6766F754}">
      <dsp:nvSpPr>
        <dsp:cNvPr id="0" name=""/>
        <dsp:cNvSpPr/>
      </dsp:nvSpPr>
      <dsp:spPr>
        <a:xfrm>
          <a:off x="3172268" y="1465199"/>
          <a:ext cx="1313473" cy="312547"/>
        </a:xfrm>
        <a:custGeom>
          <a:avLst/>
          <a:gdLst/>
          <a:ahLst/>
          <a:cxnLst/>
          <a:rect l="0" t="0" r="0" b="0"/>
          <a:pathLst>
            <a:path>
              <a:moveTo>
                <a:pt x="1313473" y="0"/>
              </a:moveTo>
              <a:lnTo>
                <a:pt x="1313473" y="212991"/>
              </a:lnTo>
              <a:lnTo>
                <a:pt x="0" y="212991"/>
              </a:lnTo>
              <a:lnTo>
                <a:pt x="0" y="3125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3BC5DC-42F4-4B85-9863-E98931696E99}">
      <dsp:nvSpPr>
        <dsp:cNvPr id="0" name=""/>
        <dsp:cNvSpPr/>
      </dsp:nvSpPr>
      <dsp:spPr>
        <a:xfrm>
          <a:off x="1858794" y="1465199"/>
          <a:ext cx="2626947" cy="312547"/>
        </a:xfrm>
        <a:custGeom>
          <a:avLst/>
          <a:gdLst/>
          <a:ahLst/>
          <a:cxnLst/>
          <a:rect l="0" t="0" r="0" b="0"/>
          <a:pathLst>
            <a:path>
              <a:moveTo>
                <a:pt x="2626947" y="0"/>
              </a:moveTo>
              <a:lnTo>
                <a:pt x="2626947" y="212991"/>
              </a:lnTo>
              <a:lnTo>
                <a:pt x="0" y="212991"/>
              </a:lnTo>
              <a:lnTo>
                <a:pt x="0" y="3125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CCD7DF-876E-4822-94B9-49332B33EE2E}">
      <dsp:nvSpPr>
        <dsp:cNvPr id="0" name=""/>
        <dsp:cNvSpPr/>
      </dsp:nvSpPr>
      <dsp:spPr>
        <a:xfrm>
          <a:off x="492006" y="1465199"/>
          <a:ext cx="3993735" cy="278890"/>
        </a:xfrm>
        <a:custGeom>
          <a:avLst/>
          <a:gdLst/>
          <a:ahLst/>
          <a:cxnLst/>
          <a:rect l="0" t="0" r="0" b="0"/>
          <a:pathLst>
            <a:path>
              <a:moveTo>
                <a:pt x="3993735" y="0"/>
              </a:moveTo>
              <a:lnTo>
                <a:pt x="3993735" y="179335"/>
              </a:lnTo>
              <a:lnTo>
                <a:pt x="0" y="179335"/>
              </a:lnTo>
              <a:lnTo>
                <a:pt x="0" y="2788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91C700-9965-4655-A858-25692CA0034F}">
      <dsp:nvSpPr>
        <dsp:cNvPr id="0" name=""/>
        <dsp:cNvSpPr/>
      </dsp:nvSpPr>
      <dsp:spPr>
        <a:xfrm>
          <a:off x="3948411" y="782789"/>
          <a:ext cx="1074660" cy="6824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66E709-90D4-4058-ADED-A79A3FC18018}">
      <dsp:nvSpPr>
        <dsp:cNvPr id="0" name=""/>
        <dsp:cNvSpPr/>
      </dsp:nvSpPr>
      <dsp:spPr>
        <a:xfrm>
          <a:off x="4067818" y="896225"/>
          <a:ext cx="1074660" cy="6824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SESA Homepage </a:t>
          </a:r>
        </a:p>
      </dsp:txBody>
      <dsp:txXfrm>
        <a:off x="4087805" y="916212"/>
        <a:ext cx="1034686" cy="642435"/>
      </dsp:txXfrm>
    </dsp:sp>
    <dsp:sp modelId="{8C741F9E-3F1F-4D3B-809B-3A5A6654A810}">
      <dsp:nvSpPr>
        <dsp:cNvPr id="0" name=""/>
        <dsp:cNvSpPr/>
      </dsp:nvSpPr>
      <dsp:spPr>
        <a:xfrm>
          <a:off x="-45323" y="1744089"/>
          <a:ext cx="1074660" cy="6824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F123BE-0DDF-485E-AAB2-F5F85501700E}">
      <dsp:nvSpPr>
        <dsp:cNvPr id="0" name=""/>
        <dsp:cNvSpPr/>
      </dsp:nvSpPr>
      <dsp:spPr>
        <a:xfrm>
          <a:off x="74082" y="1857526"/>
          <a:ext cx="1074660" cy="6824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WorkNet</a:t>
          </a:r>
        </a:p>
      </dsp:txBody>
      <dsp:txXfrm>
        <a:off x="94069" y="1877513"/>
        <a:ext cx="1034686" cy="642435"/>
      </dsp:txXfrm>
    </dsp:sp>
    <dsp:sp modelId="{3201D27D-D56F-427B-A371-A31C97D1284F}">
      <dsp:nvSpPr>
        <dsp:cNvPr id="0" name=""/>
        <dsp:cNvSpPr/>
      </dsp:nvSpPr>
      <dsp:spPr>
        <a:xfrm>
          <a:off x="1321463" y="1777746"/>
          <a:ext cx="1074660" cy="6824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DB68D1-B83D-4804-93E5-C42A275A5436}">
      <dsp:nvSpPr>
        <dsp:cNvPr id="0" name=""/>
        <dsp:cNvSpPr/>
      </dsp:nvSpPr>
      <dsp:spPr>
        <a:xfrm>
          <a:off x="1440870" y="1891182"/>
          <a:ext cx="1074660" cy="6824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About us </a:t>
          </a:r>
        </a:p>
      </dsp:txBody>
      <dsp:txXfrm>
        <a:off x="1460857" y="1911169"/>
        <a:ext cx="1034686" cy="642435"/>
      </dsp:txXfrm>
    </dsp:sp>
    <dsp:sp modelId="{C4535FFE-2884-4983-8ECB-3D22004546A6}">
      <dsp:nvSpPr>
        <dsp:cNvPr id="0" name=""/>
        <dsp:cNvSpPr/>
      </dsp:nvSpPr>
      <dsp:spPr>
        <a:xfrm>
          <a:off x="2634937" y="1777746"/>
          <a:ext cx="1074660" cy="6824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26EEC3-1257-4A07-8C91-ACCA277C9C97}">
      <dsp:nvSpPr>
        <dsp:cNvPr id="0" name=""/>
        <dsp:cNvSpPr/>
      </dsp:nvSpPr>
      <dsp:spPr>
        <a:xfrm>
          <a:off x="2754344" y="1891182"/>
          <a:ext cx="1074660" cy="6824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Services and Programs</a:t>
          </a:r>
        </a:p>
      </dsp:txBody>
      <dsp:txXfrm>
        <a:off x="2774331" y="1911169"/>
        <a:ext cx="1034686" cy="642435"/>
      </dsp:txXfrm>
    </dsp:sp>
    <dsp:sp modelId="{92D9EF06-5749-49DE-A281-0FE091DCDD58}">
      <dsp:nvSpPr>
        <dsp:cNvPr id="0" name=""/>
        <dsp:cNvSpPr/>
      </dsp:nvSpPr>
      <dsp:spPr>
        <a:xfrm>
          <a:off x="1978200" y="2772702"/>
          <a:ext cx="1074660" cy="6824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EEAD5C-9C3B-4F30-AADE-EFC9C498606A}">
      <dsp:nvSpPr>
        <dsp:cNvPr id="0" name=""/>
        <dsp:cNvSpPr/>
      </dsp:nvSpPr>
      <dsp:spPr>
        <a:xfrm>
          <a:off x="2097607" y="2886138"/>
          <a:ext cx="1074660" cy="6824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Programs</a:t>
          </a:r>
        </a:p>
      </dsp:txBody>
      <dsp:txXfrm>
        <a:off x="2117594" y="2906125"/>
        <a:ext cx="1034686" cy="642435"/>
      </dsp:txXfrm>
    </dsp:sp>
    <dsp:sp modelId="{40E85BEB-B940-4E4A-8E8F-5907CA237248}">
      <dsp:nvSpPr>
        <dsp:cNvPr id="0" name=""/>
        <dsp:cNvSpPr/>
      </dsp:nvSpPr>
      <dsp:spPr>
        <a:xfrm>
          <a:off x="3291674" y="2772702"/>
          <a:ext cx="1074660" cy="6824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9E6565-CBFF-49FA-80CA-84F2AC252810}">
      <dsp:nvSpPr>
        <dsp:cNvPr id="0" name=""/>
        <dsp:cNvSpPr/>
      </dsp:nvSpPr>
      <dsp:spPr>
        <a:xfrm>
          <a:off x="3411081" y="2886138"/>
          <a:ext cx="1074660" cy="6824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Services</a:t>
          </a:r>
        </a:p>
      </dsp:txBody>
      <dsp:txXfrm>
        <a:off x="3431068" y="2906125"/>
        <a:ext cx="1034686" cy="642435"/>
      </dsp:txXfrm>
    </dsp:sp>
    <dsp:sp modelId="{467E6E3C-6364-4BCC-9032-487B253BE7C1}">
      <dsp:nvSpPr>
        <dsp:cNvPr id="0" name=""/>
        <dsp:cNvSpPr/>
      </dsp:nvSpPr>
      <dsp:spPr>
        <a:xfrm>
          <a:off x="5261885" y="1777746"/>
          <a:ext cx="1074660" cy="6824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9873F0-90FF-49BB-A6E7-BF40FF906E9F}">
      <dsp:nvSpPr>
        <dsp:cNvPr id="0" name=""/>
        <dsp:cNvSpPr/>
      </dsp:nvSpPr>
      <dsp:spPr>
        <a:xfrm>
          <a:off x="5381292" y="1891182"/>
          <a:ext cx="1074660" cy="6824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Public Information </a:t>
          </a:r>
        </a:p>
      </dsp:txBody>
      <dsp:txXfrm>
        <a:off x="5401279" y="1911169"/>
        <a:ext cx="1034686" cy="642435"/>
      </dsp:txXfrm>
    </dsp:sp>
    <dsp:sp modelId="{9528D91B-441B-4AFA-B762-98FFF68E841A}">
      <dsp:nvSpPr>
        <dsp:cNvPr id="0" name=""/>
        <dsp:cNvSpPr/>
      </dsp:nvSpPr>
      <dsp:spPr>
        <a:xfrm>
          <a:off x="4605148" y="2772702"/>
          <a:ext cx="1074660" cy="6824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5CEE9B-A133-46CE-8F54-34F8192CAD92}">
      <dsp:nvSpPr>
        <dsp:cNvPr id="0" name=""/>
        <dsp:cNvSpPr/>
      </dsp:nvSpPr>
      <dsp:spPr>
        <a:xfrm>
          <a:off x="4724555" y="2886138"/>
          <a:ext cx="1074660" cy="6824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Legal Information</a:t>
          </a:r>
        </a:p>
      </dsp:txBody>
      <dsp:txXfrm>
        <a:off x="4744542" y="2906125"/>
        <a:ext cx="1034686" cy="642435"/>
      </dsp:txXfrm>
    </dsp:sp>
    <dsp:sp modelId="{EC4626AB-319B-4755-A494-C7EC168CC69D}">
      <dsp:nvSpPr>
        <dsp:cNvPr id="0" name=""/>
        <dsp:cNvSpPr/>
      </dsp:nvSpPr>
      <dsp:spPr>
        <a:xfrm>
          <a:off x="5918622" y="2772702"/>
          <a:ext cx="1074660" cy="6824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F529CD-09CF-4236-8C6A-1E09298773CA}">
      <dsp:nvSpPr>
        <dsp:cNvPr id="0" name=""/>
        <dsp:cNvSpPr/>
      </dsp:nvSpPr>
      <dsp:spPr>
        <a:xfrm>
          <a:off x="6038029" y="2886138"/>
          <a:ext cx="1074660" cy="6824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Public Information</a:t>
          </a:r>
        </a:p>
      </dsp:txBody>
      <dsp:txXfrm>
        <a:off x="6058016" y="2906125"/>
        <a:ext cx="1034686" cy="642435"/>
      </dsp:txXfrm>
    </dsp:sp>
    <dsp:sp modelId="{747A008F-D741-42EC-9873-CF1396DB3FA2}">
      <dsp:nvSpPr>
        <dsp:cNvPr id="0" name=""/>
        <dsp:cNvSpPr/>
      </dsp:nvSpPr>
      <dsp:spPr>
        <a:xfrm>
          <a:off x="6575359" y="1777746"/>
          <a:ext cx="1074660" cy="6824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4FA44C-A864-4720-99DC-F1F9E65F72D4}">
      <dsp:nvSpPr>
        <dsp:cNvPr id="0" name=""/>
        <dsp:cNvSpPr/>
      </dsp:nvSpPr>
      <dsp:spPr>
        <a:xfrm>
          <a:off x="6694766" y="1891182"/>
          <a:ext cx="1074660" cy="6824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FAQ</a:t>
          </a:r>
        </a:p>
      </dsp:txBody>
      <dsp:txXfrm>
        <a:off x="6714753" y="1911169"/>
        <a:ext cx="1034686" cy="642435"/>
      </dsp:txXfrm>
    </dsp:sp>
    <dsp:sp modelId="{23467D51-7566-416B-B2A0-4126EFAACA5F}">
      <dsp:nvSpPr>
        <dsp:cNvPr id="0" name=""/>
        <dsp:cNvSpPr/>
      </dsp:nvSpPr>
      <dsp:spPr>
        <a:xfrm>
          <a:off x="7888833" y="1777746"/>
          <a:ext cx="1074660" cy="6824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C95E03-3D9A-4E53-A698-24D2770BEA54}">
      <dsp:nvSpPr>
        <dsp:cNvPr id="0" name=""/>
        <dsp:cNvSpPr/>
      </dsp:nvSpPr>
      <dsp:spPr>
        <a:xfrm>
          <a:off x="8008240" y="1891182"/>
          <a:ext cx="1074660" cy="6824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Contact</a:t>
          </a:r>
        </a:p>
      </dsp:txBody>
      <dsp:txXfrm>
        <a:off x="8028227" y="1911169"/>
        <a:ext cx="1034686" cy="64243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E7321-0F40-4F54-B4D2-4E4A12A0417B}" type="datetimeFigureOut">
              <a:rPr lang="de-DE" smtClean="0"/>
              <a:t>08.04.2020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AEC524-7F08-4D54-B85B-F6E114CCFA5B}" type="slidenum">
              <a:rPr lang="de-DE" smtClean="0"/>
              <a:t>‹Nr.›</a:t>
            </a:fld>
            <a:endParaRPr lang="de-DE"/>
          </a:p>
        </p:txBody>
      </p:sp>
    </p:spTree>
    <p:extLst>
      <p:ext uri="{BB962C8B-B14F-4D97-AF65-F5344CB8AC3E}">
        <p14:creationId xmlns:p14="http://schemas.microsoft.com/office/powerpoint/2010/main" val="3926757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FEFA61-9BB9-44AE-97A6-F1E8497D371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D7365CB-BBB2-44FA-BECE-1972F151CF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4188370A-4519-41F9-B8A5-B435E3272DB3}"/>
              </a:ext>
            </a:extLst>
          </p:cNvPr>
          <p:cNvSpPr>
            <a:spLocks noGrp="1"/>
          </p:cNvSpPr>
          <p:nvPr>
            <p:ph type="dt" sz="half" idx="10"/>
          </p:nvPr>
        </p:nvSpPr>
        <p:spPr/>
        <p:txBody>
          <a:bodyPr/>
          <a:lstStyle/>
          <a:p>
            <a:fld id="{C4E13817-C585-423A-9E07-A90D7E9F7CAC}" type="datetime1">
              <a:rPr lang="de-DE" smtClean="0"/>
              <a:t>08.04.2020</a:t>
            </a:fld>
            <a:endParaRPr lang="de-DE"/>
          </a:p>
        </p:txBody>
      </p:sp>
      <p:sp>
        <p:nvSpPr>
          <p:cNvPr id="5" name="Fußzeilenplatzhalter 4">
            <a:extLst>
              <a:ext uri="{FF2B5EF4-FFF2-40B4-BE49-F238E27FC236}">
                <a16:creationId xmlns:a16="http://schemas.microsoft.com/office/drawing/2014/main" id="{0E5ECF6F-BCD0-40CE-8A63-89FA9036338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7CC83EF-8D13-4104-8E7F-187811632CF9}"/>
              </a:ext>
            </a:extLst>
          </p:cNvPr>
          <p:cNvSpPr>
            <a:spLocks noGrp="1"/>
          </p:cNvSpPr>
          <p:nvPr>
            <p:ph type="sldNum" sz="quarter" idx="12"/>
          </p:nvPr>
        </p:nvSpPr>
        <p:spPr/>
        <p:txBody>
          <a:bodyPr/>
          <a:lstStyle/>
          <a:p>
            <a:fld id="{6730BDDE-A6FC-471E-AD87-25F1A5BE3065}" type="slidenum">
              <a:rPr lang="de-DE" smtClean="0"/>
              <a:t>‹Nr.›</a:t>
            </a:fld>
            <a:endParaRPr lang="de-DE"/>
          </a:p>
        </p:txBody>
      </p:sp>
    </p:spTree>
    <p:extLst>
      <p:ext uri="{BB962C8B-B14F-4D97-AF65-F5344CB8AC3E}">
        <p14:creationId xmlns:p14="http://schemas.microsoft.com/office/powerpoint/2010/main" val="2368034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500560-700F-43A8-99EC-6B5198905D1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86FC682-BE98-4AF8-89D9-2A07018B463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8A5882A-D1B7-4596-BFAC-BC90586FFE65}"/>
              </a:ext>
            </a:extLst>
          </p:cNvPr>
          <p:cNvSpPr>
            <a:spLocks noGrp="1"/>
          </p:cNvSpPr>
          <p:nvPr>
            <p:ph type="dt" sz="half" idx="10"/>
          </p:nvPr>
        </p:nvSpPr>
        <p:spPr/>
        <p:txBody>
          <a:bodyPr/>
          <a:lstStyle/>
          <a:p>
            <a:fld id="{DD5EFACE-885A-4304-9E14-F24082222824}" type="datetime1">
              <a:rPr lang="de-DE" smtClean="0"/>
              <a:t>08.04.2020</a:t>
            </a:fld>
            <a:endParaRPr lang="de-DE"/>
          </a:p>
        </p:txBody>
      </p:sp>
      <p:sp>
        <p:nvSpPr>
          <p:cNvPr id="5" name="Fußzeilenplatzhalter 4">
            <a:extLst>
              <a:ext uri="{FF2B5EF4-FFF2-40B4-BE49-F238E27FC236}">
                <a16:creationId xmlns:a16="http://schemas.microsoft.com/office/drawing/2014/main" id="{9714DD1B-8373-42FF-8991-71D5C96B687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F0B221B-4409-4087-A160-B63F36C7937C}"/>
              </a:ext>
            </a:extLst>
          </p:cNvPr>
          <p:cNvSpPr>
            <a:spLocks noGrp="1"/>
          </p:cNvSpPr>
          <p:nvPr>
            <p:ph type="sldNum" sz="quarter" idx="12"/>
          </p:nvPr>
        </p:nvSpPr>
        <p:spPr/>
        <p:txBody>
          <a:bodyPr/>
          <a:lstStyle/>
          <a:p>
            <a:fld id="{6730BDDE-A6FC-471E-AD87-25F1A5BE3065}" type="slidenum">
              <a:rPr lang="de-DE" smtClean="0"/>
              <a:t>‹Nr.›</a:t>
            </a:fld>
            <a:endParaRPr lang="de-DE"/>
          </a:p>
        </p:txBody>
      </p:sp>
    </p:spTree>
    <p:extLst>
      <p:ext uri="{BB962C8B-B14F-4D97-AF65-F5344CB8AC3E}">
        <p14:creationId xmlns:p14="http://schemas.microsoft.com/office/powerpoint/2010/main" val="2660546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3597A40-D1EC-4976-A11D-7E68BEFDF064}"/>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D872B34D-F71D-4E9C-9A74-4FEDFE58A3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50B6F4E-BEB0-4D09-AF19-5225E24BD0AD}"/>
              </a:ext>
            </a:extLst>
          </p:cNvPr>
          <p:cNvSpPr>
            <a:spLocks noGrp="1"/>
          </p:cNvSpPr>
          <p:nvPr>
            <p:ph type="dt" sz="half" idx="10"/>
          </p:nvPr>
        </p:nvSpPr>
        <p:spPr/>
        <p:txBody>
          <a:bodyPr/>
          <a:lstStyle/>
          <a:p>
            <a:fld id="{32FE0E29-3B8D-46CA-9B08-B2EED5C98D2D}" type="datetime1">
              <a:rPr lang="de-DE" smtClean="0"/>
              <a:t>08.04.2020</a:t>
            </a:fld>
            <a:endParaRPr lang="de-DE"/>
          </a:p>
        </p:txBody>
      </p:sp>
      <p:sp>
        <p:nvSpPr>
          <p:cNvPr id="5" name="Fußzeilenplatzhalter 4">
            <a:extLst>
              <a:ext uri="{FF2B5EF4-FFF2-40B4-BE49-F238E27FC236}">
                <a16:creationId xmlns:a16="http://schemas.microsoft.com/office/drawing/2014/main" id="{94103D39-EDB8-4D2E-AE4B-7A07AA1BA29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F6E488C-239B-4A05-827F-5A712924D5FA}"/>
              </a:ext>
            </a:extLst>
          </p:cNvPr>
          <p:cNvSpPr>
            <a:spLocks noGrp="1"/>
          </p:cNvSpPr>
          <p:nvPr>
            <p:ph type="sldNum" sz="quarter" idx="12"/>
          </p:nvPr>
        </p:nvSpPr>
        <p:spPr/>
        <p:txBody>
          <a:bodyPr/>
          <a:lstStyle/>
          <a:p>
            <a:fld id="{6730BDDE-A6FC-471E-AD87-25F1A5BE3065}" type="slidenum">
              <a:rPr lang="de-DE" smtClean="0"/>
              <a:t>‹Nr.›</a:t>
            </a:fld>
            <a:endParaRPr lang="de-DE"/>
          </a:p>
        </p:txBody>
      </p:sp>
    </p:spTree>
    <p:extLst>
      <p:ext uri="{BB962C8B-B14F-4D97-AF65-F5344CB8AC3E}">
        <p14:creationId xmlns:p14="http://schemas.microsoft.com/office/powerpoint/2010/main" val="341752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A6A734-C6DC-4C66-ABA2-2D322D47169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53830DB-D4DA-4FBC-92F5-C771C68F86B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67E6067-E888-4B86-8C15-CD636F41F24C}"/>
              </a:ext>
            </a:extLst>
          </p:cNvPr>
          <p:cNvSpPr>
            <a:spLocks noGrp="1"/>
          </p:cNvSpPr>
          <p:nvPr>
            <p:ph type="dt" sz="half" idx="10"/>
          </p:nvPr>
        </p:nvSpPr>
        <p:spPr/>
        <p:txBody>
          <a:bodyPr/>
          <a:lstStyle/>
          <a:p>
            <a:fld id="{D5AAFEE4-3B78-484D-BE0A-0F87FB095044}" type="datetime1">
              <a:rPr lang="de-DE" smtClean="0"/>
              <a:t>08.04.2020</a:t>
            </a:fld>
            <a:endParaRPr lang="de-DE"/>
          </a:p>
        </p:txBody>
      </p:sp>
      <p:sp>
        <p:nvSpPr>
          <p:cNvPr id="5" name="Fußzeilenplatzhalter 4">
            <a:extLst>
              <a:ext uri="{FF2B5EF4-FFF2-40B4-BE49-F238E27FC236}">
                <a16:creationId xmlns:a16="http://schemas.microsoft.com/office/drawing/2014/main" id="{D5B71F68-8F85-44C0-BF01-E0A6BD37EFA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CFF0A31-1ED8-4707-99AB-CD6243A86D06}"/>
              </a:ext>
            </a:extLst>
          </p:cNvPr>
          <p:cNvSpPr>
            <a:spLocks noGrp="1"/>
          </p:cNvSpPr>
          <p:nvPr>
            <p:ph type="sldNum" sz="quarter" idx="12"/>
          </p:nvPr>
        </p:nvSpPr>
        <p:spPr/>
        <p:txBody>
          <a:bodyPr/>
          <a:lstStyle/>
          <a:p>
            <a:fld id="{6730BDDE-A6FC-471E-AD87-25F1A5BE3065}" type="slidenum">
              <a:rPr lang="de-DE" smtClean="0"/>
              <a:t>‹Nr.›</a:t>
            </a:fld>
            <a:endParaRPr lang="de-DE"/>
          </a:p>
        </p:txBody>
      </p:sp>
    </p:spTree>
    <p:extLst>
      <p:ext uri="{BB962C8B-B14F-4D97-AF65-F5344CB8AC3E}">
        <p14:creationId xmlns:p14="http://schemas.microsoft.com/office/powerpoint/2010/main" val="2303143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A5F9D7-5397-46AF-9C38-82E61465186E}"/>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2E9E32B-5812-47EC-9C73-2EC4912E47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E945400-6D5C-44B9-9419-B1687E5C9DDB}"/>
              </a:ext>
            </a:extLst>
          </p:cNvPr>
          <p:cNvSpPr>
            <a:spLocks noGrp="1"/>
          </p:cNvSpPr>
          <p:nvPr>
            <p:ph type="dt" sz="half" idx="10"/>
          </p:nvPr>
        </p:nvSpPr>
        <p:spPr/>
        <p:txBody>
          <a:bodyPr/>
          <a:lstStyle/>
          <a:p>
            <a:fld id="{689BCC39-B1A3-4BB9-BABA-3F03FCF38EA5}" type="datetime1">
              <a:rPr lang="de-DE" smtClean="0"/>
              <a:t>08.04.2020</a:t>
            </a:fld>
            <a:endParaRPr lang="de-DE"/>
          </a:p>
        </p:txBody>
      </p:sp>
      <p:sp>
        <p:nvSpPr>
          <p:cNvPr id="5" name="Fußzeilenplatzhalter 4">
            <a:extLst>
              <a:ext uri="{FF2B5EF4-FFF2-40B4-BE49-F238E27FC236}">
                <a16:creationId xmlns:a16="http://schemas.microsoft.com/office/drawing/2014/main" id="{B0145F53-B5CD-41A8-9A34-A1C9E7B981E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EC3698C-4014-4FB3-ADB3-D40F3659FC3C}"/>
              </a:ext>
            </a:extLst>
          </p:cNvPr>
          <p:cNvSpPr>
            <a:spLocks noGrp="1"/>
          </p:cNvSpPr>
          <p:nvPr>
            <p:ph type="sldNum" sz="quarter" idx="12"/>
          </p:nvPr>
        </p:nvSpPr>
        <p:spPr/>
        <p:txBody>
          <a:bodyPr/>
          <a:lstStyle/>
          <a:p>
            <a:fld id="{6730BDDE-A6FC-471E-AD87-25F1A5BE3065}" type="slidenum">
              <a:rPr lang="de-DE" smtClean="0"/>
              <a:t>‹Nr.›</a:t>
            </a:fld>
            <a:endParaRPr lang="de-DE"/>
          </a:p>
        </p:txBody>
      </p:sp>
    </p:spTree>
    <p:extLst>
      <p:ext uri="{BB962C8B-B14F-4D97-AF65-F5344CB8AC3E}">
        <p14:creationId xmlns:p14="http://schemas.microsoft.com/office/powerpoint/2010/main" val="2015637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9AD1E6-1C6F-4847-8DA5-7CD1CB68615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F5ED190-AA6E-4FB4-9BFA-79A27C40B2B2}"/>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6F42112-2CBF-4A24-BC1C-D9539799515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902EFF0-706F-433C-AB42-AFE6249E7E88}"/>
              </a:ext>
            </a:extLst>
          </p:cNvPr>
          <p:cNvSpPr>
            <a:spLocks noGrp="1"/>
          </p:cNvSpPr>
          <p:nvPr>
            <p:ph type="dt" sz="half" idx="10"/>
          </p:nvPr>
        </p:nvSpPr>
        <p:spPr/>
        <p:txBody>
          <a:bodyPr/>
          <a:lstStyle/>
          <a:p>
            <a:fld id="{EE3F75C3-2FF7-4C1F-8207-31DB52842B11}" type="datetime1">
              <a:rPr lang="de-DE" smtClean="0"/>
              <a:t>08.04.2020</a:t>
            </a:fld>
            <a:endParaRPr lang="de-DE"/>
          </a:p>
        </p:txBody>
      </p:sp>
      <p:sp>
        <p:nvSpPr>
          <p:cNvPr id="6" name="Fußzeilenplatzhalter 5">
            <a:extLst>
              <a:ext uri="{FF2B5EF4-FFF2-40B4-BE49-F238E27FC236}">
                <a16:creationId xmlns:a16="http://schemas.microsoft.com/office/drawing/2014/main" id="{A654CA30-DABE-453D-AAEA-EFD850EB4E7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10C5D57-6BE9-442A-BF87-6595861ED646}"/>
              </a:ext>
            </a:extLst>
          </p:cNvPr>
          <p:cNvSpPr>
            <a:spLocks noGrp="1"/>
          </p:cNvSpPr>
          <p:nvPr>
            <p:ph type="sldNum" sz="quarter" idx="12"/>
          </p:nvPr>
        </p:nvSpPr>
        <p:spPr/>
        <p:txBody>
          <a:bodyPr/>
          <a:lstStyle/>
          <a:p>
            <a:fld id="{6730BDDE-A6FC-471E-AD87-25F1A5BE3065}" type="slidenum">
              <a:rPr lang="de-DE" smtClean="0"/>
              <a:t>‹Nr.›</a:t>
            </a:fld>
            <a:endParaRPr lang="de-DE"/>
          </a:p>
        </p:txBody>
      </p:sp>
    </p:spTree>
    <p:extLst>
      <p:ext uri="{BB962C8B-B14F-4D97-AF65-F5344CB8AC3E}">
        <p14:creationId xmlns:p14="http://schemas.microsoft.com/office/powerpoint/2010/main" val="423393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D1F227-253A-4F65-AAC9-A18864810EED}"/>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2E69D2B1-A850-4835-B611-9060FC7D12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B05FB39-F122-48D9-AB4B-C49BCF253F1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5F274E6-34E4-41FF-814B-8692BFEE36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B0BF4A7-836C-46C5-A696-65A4882D677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5AD87F2E-D9D9-4FF6-B33E-89FDCD7E3BFF}"/>
              </a:ext>
            </a:extLst>
          </p:cNvPr>
          <p:cNvSpPr>
            <a:spLocks noGrp="1"/>
          </p:cNvSpPr>
          <p:nvPr>
            <p:ph type="dt" sz="half" idx="10"/>
          </p:nvPr>
        </p:nvSpPr>
        <p:spPr/>
        <p:txBody>
          <a:bodyPr/>
          <a:lstStyle/>
          <a:p>
            <a:fld id="{E9AB9533-CDB5-434B-9458-1322214771E7}" type="datetime1">
              <a:rPr lang="de-DE" smtClean="0"/>
              <a:t>08.04.2020</a:t>
            </a:fld>
            <a:endParaRPr lang="de-DE"/>
          </a:p>
        </p:txBody>
      </p:sp>
      <p:sp>
        <p:nvSpPr>
          <p:cNvPr id="8" name="Fußzeilenplatzhalter 7">
            <a:extLst>
              <a:ext uri="{FF2B5EF4-FFF2-40B4-BE49-F238E27FC236}">
                <a16:creationId xmlns:a16="http://schemas.microsoft.com/office/drawing/2014/main" id="{BAB7C588-93E7-42E3-BD28-931D0AF73387}"/>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D4FA2F35-5173-449F-B740-90E0CC866DFF}"/>
              </a:ext>
            </a:extLst>
          </p:cNvPr>
          <p:cNvSpPr>
            <a:spLocks noGrp="1"/>
          </p:cNvSpPr>
          <p:nvPr>
            <p:ph type="sldNum" sz="quarter" idx="12"/>
          </p:nvPr>
        </p:nvSpPr>
        <p:spPr/>
        <p:txBody>
          <a:bodyPr/>
          <a:lstStyle/>
          <a:p>
            <a:fld id="{6730BDDE-A6FC-471E-AD87-25F1A5BE3065}" type="slidenum">
              <a:rPr lang="de-DE" smtClean="0"/>
              <a:t>‹Nr.›</a:t>
            </a:fld>
            <a:endParaRPr lang="de-DE"/>
          </a:p>
        </p:txBody>
      </p:sp>
    </p:spTree>
    <p:extLst>
      <p:ext uri="{BB962C8B-B14F-4D97-AF65-F5344CB8AC3E}">
        <p14:creationId xmlns:p14="http://schemas.microsoft.com/office/powerpoint/2010/main" val="1734300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F7E33A-6219-4412-89DA-DB11C77D2CE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6F664D60-6F16-4667-AC07-7D3527DAF2C5}"/>
              </a:ext>
            </a:extLst>
          </p:cNvPr>
          <p:cNvSpPr>
            <a:spLocks noGrp="1"/>
          </p:cNvSpPr>
          <p:nvPr>
            <p:ph type="dt" sz="half" idx="10"/>
          </p:nvPr>
        </p:nvSpPr>
        <p:spPr/>
        <p:txBody>
          <a:bodyPr/>
          <a:lstStyle/>
          <a:p>
            <a:fld id="{ECD80C51-EFD9-442C-AFAA-918D70F7B92A}" type="datetime1">
              <a:rPr lang="de-DE" smtClean="0"/>
              <a:t>08.04.2020</a:t>
            </a:fld>
            <a:endParaRPr lang="de-DE"/>
          </a:p>
        </p:txBody>
      </p:sp>
      <p:sp>
        <p:nvSpPr>
          <p:cNvPr id="4" name="Fußzeilenplatzhalter 3">
            <a:extLst>
              <a:ext uri="{FF2B5EF4-FFF2-40B4-BE49-F238E27FC236}">
                <a16:creationId xmlns:a16="http://schemas.microsoft.com/office/drawing/2014/main" id="{345B3B90-9987-4411-8D9F-9FAEFAEC3DA7}"/>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975BE73-2FFB-4514-A28B-A9D532F0E4BC}"/>
              </a:ext>
            </a:extLst>
          </p:cNvPr>
          <p:cNvSpPr>
            <a:spLocks noGrp="1"/>
          </p:cNvSpPr>
          <p:nvPr>
            <p:ph type="sldNum" sz="quarter" idx="12"/>
          </p:nvPr>
        </p:nvSpPr>
        <p:spPr/>
        <p:txBody>
          <a:bodyPr/>
          <a:lstStyle/>
          <a:p>
            <a:fld id="{6730BDDE-A6FC-471E-AD87-25F1A5BE3065}" type="slidenum">
              <a:rPr lang="de-DE" smtClean="0"/>
              <a:t>‹Nr.›</a:t>
            </a:fld>
            <a:endParaRPr lang="de-DE"/>
          </a:p>
        </p:txBody>
      </p:sp>
    </p:spTree>
    <p:extLst>
      <p:ext uri="{BB962C8B-B14F-4D97-AF65-F5344CB8AC3E}">
        <p14:creationId xmlns:p14="http://schemas.microsoft.com/office/powerpoint/2010/main" val="2194345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31B898E-7A79-42A1-AFFF-00FB7FB554ED}"/>
              </a:ext>
            </a:extLst>
          </p:cNvPr>
          <p:cNvSpPr>
            <a:spLocks noGrp="1"/>
          </p:cNvSpPr>
          <p:nvPr>
            <p:ph type="dt" sz="half" idx="10"/>
          </p:nvPr>
        </p:nvSpPr>
        <p:spPr/>
        <p:txBody>
          <a:bodyPr/>
          <a:lstStyle/>
          <a:p>
            <a:fld id="{C1D315E5-B795-4CE7-B734-89A27EE0A14D}" type="datetime1">
              <a:rPr lang="de-DE" smtClean="0"/>
              <a:t>08.04.2020</a:t>
            </a:fld>
            <a:endParaRPr lang="de-DE"/>
          </a:p>
        </p:txBody>
      </p:sp>
      <p:sp>
        <p:nvSpPr>
          <p:cNvPr id="3" name="Fußzeilenplatzhalter 2">
            <a:extLst>
              <a:ext uri="{FF2B5EF4-FFF2-40B4-BE49-F238E27FC236}">
                <a16:creationId xmlns:a16="http://schemas.microsoft.com/office/drawing/2014/main" id="{ADAB4AE3-3738-4BAD-9E29-054B96AD97B6}"/>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0429590-781C-48A2-93B8-8BA72F5204F8}"/>
              </a:ext>
            </a:extLst>
          </p:cNvPr>
          <p:cNvSpPr>
            <a:spLocks noGrp="1"/>
          </p:cNvSpPr>
          <p:nvPr>
            <p:ph type="sldNum" sz="quarter" idx="12"/>
          </p:nvPr>
        </p:nvSpPr>
        <p:spPr/>
        <p:txBody>
          <a:bodyPr/>
          <a:lstStyle/>
          <a:p>
            <a:fld id="{6730BDDE-A6FC-471E-AD87-25F1A5BE3065}" type="slidenum">
              <a:rPr lang="de-DE" smtClean="0"/>
              <a:t>‹Nr.›</a:t>
            </a:fld>
            <a:endParaRPr lang="de-DE"/>
          </a:p>
        </p:txBody>
      </p:sp>
    </p:spTree>
    <p:extLst>
      <p:ext uri="{BB962C8B-B14F-4D97-AF65-F5344CB8AC3E}">
        <p14:creationId xmlns:p14="http://schemas.microsoft.com/office/powerpoint/2010/main" val="2359434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991B98-537D-4752-870A-478DCC557F7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3F35D734-047F-4F1B-9FBA-BA2F5BD0B9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4732A68-0554-4375-A73D-7F40647A5C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5CE2FF0-12E4-4611-9C17-84A8F32213A3}"/>
              </a:ext>
            </a:extLst>
          </p:cNvPr>
          <p:cNvSpPr>
            <a:spLocks noGrp="1"/>
          </p:cNvSpPr>
          <p:nvPr>
            <p:ph type="dt" sz="half" idx="10"/>
          </p:nvPr>
        </p:nvSpPr>
        <p:spPr/>
        <p:txBody>
          <a:bodyPr/>
          <a:lstStyle/>
          <a:p>
            <a:fld id="{58E52BC1-0E26-4F59-B72A-CB405A6AADD4}" type="datetime1">
              <a:rPr lang="de-DE" smtClean="0"/>
              <a:t>08.04.2020</a:t>
            </a:fld>
            <a:endParaRPr lang="de-DE"/>
          </a:p>
        </p:txBody>
      </p:sp>
      <p:sp>
        <p:nvSpPr>
          <p:cNvPr id="6" name="Fußzeilenplatzhalter 5">
            <a:extLst>
              <a:ext uri="{FF2B5EF4-FFF2-40B4-BE49-F238E27FC236}">
                <a16:creationId xmlns:a16="http://schemas.microsoft.com/office/drawing/2014/main" id="{39B89FFC-021E-40C7-ACA3-AFF09066DB6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DB7822-4CBB-4C9B-A01D-37ECCE667DAA}"/>
              </a:ext>
            </a:extLst>
          </p:cNvPr>
          <p:cNvSpPr>
            <a:spLocks noGrp="1"/>
          </p:cNvSpPr>
          <p:nvPr>
            <p:ph type="sldNum" sz="quarter" idx="12"/>
          </p:nvPr>
        </p:nvSpPr>
        <p:spPr/>
        <p:txBody>
          <a:bodyPr/>
          <a:lstStyle/>
          <a:p>
            <a:fld id="{6730BDDE-A6FC-471E-AD87-25F1A5BE3065}" type="slidenum">
              <a:rPr lang="de-DE" smtClean="0"/>
              <a:t>‹Nr.›</a:t>
            </a:fld>
            <a:endParaRPr lang="de-DE"/>
          </a:p>
        </p:txBody>
      </p:sp>
    </p:spTree>
    <p:extLst>
      <p:ext uri="{BB962C8B-B14F-4D97-AF65-F5344CB8AC3E}">
        <p14:creationId xmlns:p14="http://schemas.microsoft.com/office/powerpoint/2010/main" val="460811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1064B9-C9F1-47DE-9451-58C2A535188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9B092C3-0DE4-44A0-A6C1-9E25EA97CC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F7377877-BF57-4302-8706-821D733552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2656E20-171E-4720-A079-B05C1644312F}"/>
              </a:ext>
            </a:extLst>
          </p:cNvPr>
          <p:cNvSpPr>
            <a:spLocks noGrp="1"/>
          </p:cNvSpPr>
          <p:nvPr>
            <p:ph type="dt" sz="half" idx="10"/>
          </p:nvPr>
        </p:nvSpPr>
        <p:spPr/>
        <p:txBody>
          <a:bodyPr/>
          <a:lstStyle/>
          <a:p>
            <a:fld id="{7F0435C3-4B50-483D-84BF-3AEE2200B148}" type="datetime1">
              <a:rPr lang="de-DE" smtClean="0"/>
              <a:t>08.04.2020</a:t>
            </a:fld>
            <a:endParaRPr lang="de-DE"/>
          </a:p>
        </p:txBody>
      </p:sp>
      <p:sp>
        <p:nvSpPr>
          <p:cNvPr id="6" name="Fußzeilenplatzhalter 5">
            <a:extLst>
              <a:ext uri="{FF2B5EF4-FFF2-40B4-BE49-F238E27FC236}">
                <a16:creationId xmlns:a16="http://schemas.microsoft.com/office/drawing/2014/main" id="{1E038D12-A5F7-41C3-ABCD-BB55ACE7DBD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CFCC0C2-1D29-4223-A5A5-B377317BB57C}"/>
              </a:ext>
            </a:extLst>
          </p:cNvPr>
          <p:cNvSpPr>
            <a:spLocks noGrp="1"/>
          </p:cNvSpPr>
          <p:nvPr>
            <p:ph type="sldNum" sz="quarter" idx="12"/>
          </p:nvPr>
        </p:nvSpPr>
        <p:spPr/>
        <p:txBody>
          <a:bodyPr/>
          <a:lstStyle/>
          <a:p>
            <a:fld id="{6730BDDE-A6FC-471E-AD87-25F1A5BE3065}" type="slidenum">
              <a:rPr lang="de-DE" smtClean="0"/>
              <a:t>‹Nr.›</a:t>
            </a:fld>
            <a:endParaRPr lang="de-DE"/>
          </a:p>
        </p:txBody>
      </p:sp>
    </p:spTree>
    <p:extLst>
      <p:ext uri="{BB962C8B-B14F-4D97-AF65-F5344CB8AC3E}">
        <p14:creationId xmlns:p14="http://schemas.microsoft.com/office/powerpoint/2010/main" val="2135276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CE045EE6-B08D-481F-98E6-038D8E27CD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5092C15E-9E09-49E2-8992-ECD20207EF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385407-879E-44F2-AFFE-C82B75A5AA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6E8EAB-A0C0-4C50-9343-E26985E53580}" type="datetime1">
              <a:rPr lang="de-DE" smtClean="0"/>
              <a:t>08.04.2020</a:t>
            </a:fld>
            <a:endParaRPr lang="de-DE"/>
          </a:p>
        </p:txBody>
      </p:sp>
      <p:sp>
        <p:nvSpPr>
          <p:cNvPr id="5" name="Fußzeilenplatzhalter 4">
            <a:extLst>
              <a:ext uri="{FF2B5EF4-FFF2-40B4-BE49-F238E27FC236}">
                <a16:creationId xmlns:a16="http://schemas.microsoft.com/office/drawing/2014/main" id="{1D5A1293-6809-40FE-A52C-2FC9A8EEA8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90A243B-276B-4AF5-A924-189A19B824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0BDDE-A6FC-471E-AD87-25F1A5BE3065}" type="slidenum">
              <a:rPr lang="de-DE" smtClean="0"/>
              <a:t>‹Nr.›</a:t>
            </a:fld>
            <a:endParaRPr lang="de-DE"/>
          </a:p>
        </p:txBody>
      </p:sp>
    </p:spTree>
    <p:extLst>
      <p:ext uri="{BB962C8B-B14F-4D97-AF65-F5344CB8AC3E}">
        <p14:creationId xmlns:p14="http://schemas.microsoft.com/office/powerpoint/2010/main" val="1180681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comments" Target="../comments/comment2.xml"/><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68017E-85A4-47D5-98CE-E53583CE8509}"/>
              </a:ext>
            </a:extLst>
          </p:cNvPr>
          <p:cNvSpPr>
            <a:spLocks noGrp="1"/>
          </p:cNvSpPr>
          <p:nvPr>
            <p:ph type="ctrTitle"/>
          </p:nvPr>
        </p:nvSpPr>
        <p:spPr/>
        <p:txBody>
          <a:bodyPr/>
          <a:lstStyle/>
          <a:p>
            <a:r>
              <a:rPr lang="de-DE" dirty="0"/>
              <a:t>SESA – Website </a:t>
            </a:r>
          </a:p>
        </p:txBody>
      </p:sp>
      <p:sp>
        <p:nvSpPr>
          <p:cNvPr id="3" name="Untertitel 2">
            <a:extLst>
              <a:ext uri="{FF2B5EF4-FFF2-40B4-BE49-F238E27FC236}">
                <a16:creationId xmlns:a16="http://schemas.microsoft.com/office/drawing/2014/main" id="{3E061158-D8D0-46B3-A18E-BFFAE9DD3A5A}"/>
              </a:ext>
            </a:extLst>
          </p:cNvPr>
          <p:cNvSpPr>
            <a:spLocks noGrp="1"/>
          </p:cNvSpPr>
          <p:nvPr>
            <p:ph type="subTitle" idx="1"/>
          </p:nvPr>
        </p:nvSpPr>
        <p:spPr/>
        <p:txBody>
          <a:bodyPr/>
          <a:lstStyle/>
          <a:p>
            <a:r>
              <a:rPr lang="de-DE" dirty="0"/>
              <a:t>Attachment to the ToR</a:t>
            </a:r>
          </a:p>
        </p:txBody>
      </p:sp>
    </p:spTree>
    <p:extLst>
      <p:ext uri="{BB962C8B-B14F-4D97-AF65-F5344CB8AC3E}">
        <p14:creationId xmlns:p14="http://schemas.microsoft.com/office/powerpoint/2010/main" val="445905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2F17D04-191A-4BDF-BBDB-9875CB12616F}"/>
              </a:ext>
            </a:extLst>
          </p:cNvPr>
          <p:cNvSpPr/>
          <p:nvPr/>
        </p:nvSpPr>
        <p:spPr>
          <a:xfrm>
            <a:off x="2674374" y="2379406"/>
            <a:ext cx="6882581" cy="11307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About us – Hierarchy Level 2</a:t>
            </a:r>
          </a:p>
        </p:txBody>
      </p:sp>
      <p:sp>
        <p:nvSpPr>
          <p:cNvPr id="3" name="Foliennummernplatzhalter 2">
            <a:extLst>
              <a:ext uri="{FF2B5EF4-FFF2-40B4-BE49-F238E27FC236}">
                <a16:creationId xmlns:a16="http://schemas.microsoft.com/office/drawing/2014/main" id="{58F064FF-A42B-4008-945F-B446DBA8458A}"/>
              </a:ext>
            </a:extLst>
          </p:cNvPr>
          <p:cNvSpPr>
            <a:spLocks noGrp="1"/>
          </p:cNvSpPr>
          <p:nvPr>
            <p:ph type="sldNum" sz="quarter" idx="12"/>
          </p:nvPr>
        </p:nvSpPr>
        <p:spPr/>
        <p:txBody>
          <a:bodyPr/>
          <a:lstStyle/>
          <a:p>
            <a:fld id="{6730BDDE-A6FC-471E-AD87-25F1A5BE3065}" type="slidenum">
              <a:rPr lang="de-DE" smtClean="0"/>
              <a:t>10</a:t>
            </a:fld>
            <a:endParaRPr lang="de-DE"/>
          </a:p>
        </p:txBody>
      </p:sp>
    </p:spTree>
    <p:extLst>
      <p:ext uri="{BB962C8B-B14F-4D97-AF65-F5344CB8AC3E}">
        <p14:creationId xmlns:p14="http://schemas.microsoft.com/office/powerpoint/2010/main" val="2399097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32E328B-E989-4192-A63D-7D024450D6B9}"/>
              </a:ext>
            </a:extLst>
          </p:cNvPr>
          <p:cNvSpPr txBox="1"/>
          <p:nvPr/>
        </p:nvSpPr>
        <p:spPr>
          <a:xfrm>
            <a:off x="396372" y="1174493"/>
            <a:ext cx="1671782" cy="276999"/>
          </a:xfrm>
          <a:prstGeom prst="rect">
            <a:avLst/>
          </a:prstGeom>
          <a:noFill/>
        </p:spPr>
        <p:txBody>
          <a:bodyPr wrap="square" rtlCol="0">
            <a:spAutoFit/>
          </a:bodyPr>
          <a:lstStyle/>
          <a:p>
            <a:r>
              <a:rPr lang="de-DE" sz="1200" dirty="0"/>
              <a:t>Body </a:t>
            </a:r>
          </a:p>
        </p:txBody>
      </p:sp>
      <p:sp>
        <p:nvSpPr>
          <p:cNvPr id="4" name="Textfeld 3">
            <a:extLst>
              <a:ext uri="{FF2B5EF4-FFF2-40B4-BE49-F238E27FC236}">
                <a16:creationId xmlns:a16="http://schemas.microsoft.com/office/drawing/2014/main" id="{7BD33994-0C4B-4B2B-B645-0AE53A34E21F}"/>
              </a:ext>
            </a:extLst>
          </p:cNvPr>
          <p:cNvSpPr txBox="1"/>
          <p:nvPr/>
        </p:nvSpPr>
        <p:spPr>
          <a:xfrm rot="16200000">
            <a:off x="-3244334" y="3244334"/>
            <a:ext cx="6858003" cy="369332"/>
          </a:xfrm>
          <a:prstGeom prst="rect">
            <a:avLst/>
          </a:prstGeom>
          <a:noFill/>
          <a:ln w="25400">
            <a:solidFill>
              <a:srgbClr val="FF0000"/>
            </a:solidFill>
          </a:ln>
        </p:spPr>
        <p:txBody>
          <a:bodyPr wrap="square" rtlCol="0">
            <a:spAutoFit/>
          </a:bodyPr>
          <a:lstStyle/>
          <a:p>
            <a:pPr algn="ctr"/>
            <a:r>
              <a:rPr lang="de-DE" dirty="0">
                <a:solidFill>
                  <a:srgbClr val="FF0000"/>
                </a:solidFill>
              </a:rPr>
              <a:t>Hierarchy Level 2 </a:t>
            </a:r>
          </a:p>
        </p:txBody>
      </p:sp>
      <p:pic>
        <p:nvPicPr>
          <p:cNvPr id="2" name="Grafik 1">
            <a:extLst>
              <a:ext uri="{FF2B5EF4-FFF2-40B4-BE49-F238E27FC236}">
                <a16:creationId xmlns:a16="http://schemas.microsoft.com/office/drawing/2014/main" id="{F29E4FD0-2C37-44DE-9ACC-C1A360CD40FA}"/>
              </a:ext>
            </a:extLst>
          </p:cNvPr>
          <p:cNvPicPr>
            <a:picLocks noChangeAspect="1"/>
          </p:cNvPicPr>
          <p:nvPr/>
        </p:nvPicPr>
        <p:blipFill>
          <a:blip r:embed="rId2"/>
          <a:stretch>
            <a:fillRect/>
          </a:stretch>
        </p:blipFill>
        <p:spPr>
          <a:xfrm>
            <a:off x="2525076" y="-2"/>
            <a:ext cx="9676758" cy="2890686"/>
          </a:xfrm>
          <a:prstGeom prst="rect">
            <a:avLst/>
          </a:prstGeom>
        </p:spPr>
      </p:pic>
      <p:sp>
        <p:nvSpPr>
          <p:cNvPr id="5" name="Rechteck 4">
            <a:extLst>
              <a:ext uri="{FF2B5EF4-FFF2-40B4-BE49-F238E27FC236}">
                <a16:creationId xmlns:a16="http://schemas.microsoft.com/office/drawing/2014/main" id="{293D0F27-9B8A-48AB-AC5D-5497A7B5DC4C}"/>
              </a:ext>
            </a:extLst>
          </p:cNvPr>
          <p:cNvSpPr/>
          <p:nvPr/>
        </p:nvSpPr>
        <p:spPr>
          <a:xfrm>
            <a:off x="396372" y="0"/>
            <a:ext cx="2118871" cy="79641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About us</a:t>
            </a:r>
          </a:p>
        </p:txBody>
      </p:sp>
      <p:pic>
        <p:nvPicPr>
          <p:cNvPr id="12" name="Grafik 11">
            <a:extLst>
              <a:ext uri="{FF2B5EF4-FFF2-40B4-BE49-F238E27FC236}">
                <a16:creationId xmlns:a16="http://schemas.microsoft.com/office/drawing/2014/main" id="{FE4CF005-71C7-4F28-BA93-97F86B91856F}"/>
              </a:ext>
            </a:extLst>
          </p:cNvPr>
          <p:cNvPicPr>
            <a:picLocks noChangeAspect="1"/>
          </p:cNvPicPr>
          <p:nvPr/>
        </p:nvPicPr>
        <p:blipFill>
          <a:blip r:embed="rId3"/>
          <a:stretch>
            <a:fillRect/>
          </a:stretch>
        </p:blipFill>
        <p:spPr>
          <a:xfrm>
            <a:off x="2525076" y="2890684"/>
            <a:ext cx="9686591" cy="3967316"/>
          </a:xfrm>
          <a:prstGeom prst="rect">
            <a:avLst/>
          </a:prstGeom>
        </p:spPr>
      </p:pic>
      <p:sp>
        <p:nvSpPr>
          <p:cNvPr id="13" name="Pfeil: nach unten 12">
            <a:extLst>
              <a:ext uri="{FF2B5EF4-FFF2-40B4-BE49-F238E27FC236}">
                <a16:creationId xmlns:a16="http://schemas.microsoft.com/office/drawing/2014/main" id="{2C80F391-D785-4F6C-9D09-6D64750EE3D9}"/>
              </a:ext>
            </a:extLst>
          </p:cNvPr>
          <p:cNvSpPr/>
          <p:nvPr/>
        </p:nvSpPr>
        <p:spPr>
          <a:xfrm>
            <a:off x="11366093" y="1629696"/>
            <a:ext cx="678426" cy="487925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dirty="0">
                <a:solidFill>
                  <a:srgbClr val="FF0000"/>
                </a:solidFill>
              </a:rPr>
              <a:t>Scroll down to </a:t>
            </a:r>
            <a:r>
              <a:rPr lang="de-DE" dirty="0" err="1">
                <a:solidFill>
                  <a:srgbClr val="FF0000"/>
                </a:solidFill>
              </a:rPr>
              <a:t>see</a:t>
            </a:r>
            <a:r>
              <a:rPr lang="de-DE" dirty="0">
                <a:solidFill>
                  <a:srgbClr val="FF0000"/>
                </a:solidFill>
              </a:rPr>
              <a:t> more </a:t>
            </a:r>
            <a:r>
              <a:rPr lang="de-DE" dirty="0" err="1">
                <a:solidFill>
                  <a:srgbClr val="FF0000"/>
                </a:solidFill>
              </a:rPr>
              <a:t>offices</a:t>
            </a:r>
            <a:endParaRPr lang="de-DE" dirty="0">
              <a:solidFill>
                <a:srgbClr val="FF0000"/>
              </a:solidFill>
            </a:endParaRPr>
          </a:p>
        </p:txBody>
      </p:sp>
      <p:sp>
        <p:nvSpPr>
          <p:cNvPr id="6" name="Rechteck 5">
            <a:extLst>
              <a:ext uri="{FF2B5EF4-FFF2-40B4-BE49-F238E27FC236}">
                <a16:creationId xmlns:a16="http://schemas.microsoft.com/office/drawing/2014/main" id="{B5749B80-3830-4501-8A64-9FCE35127AB5}"/>
              </a:ext>
            </a:extLst>
          </p:cNvPr>
          <p:cNvSpPr/>
          <p:nvPr/>
        </p:nvSpPr>
        <p:spPr>
          <a:xfrm rot="19506067">
            <a:off x="1644073" y="3429000"/>
            <a:ext cx="2743200" cy="635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0000"/>
                </a:solidFill>
              </a:rPr>
              <a:t>A Picture of each branch gets presented</a:t>
            </a:r>
          </a:p>
        </p:txBody>
      </p:sp>
      <p:sp>
        <p:nvSpPr>
          <p:cNvPr id="7" name="Foliennummernplatzhalter 6">
            <a:extLst>
              <a:ext uri="{FF2B5EF4-FFF2-40B4-BE49-F238E27FC236}">
                <a16:creationId xmlns:a16="http://schemas.microsoft.com/office/drawing/2014/main" id="{05F253CC-8887-40C2-8385-1856D29F34E3}"/>
              </a:ext>
            </a:extLst>
          </p:cNvPr>
          <p:cNvSpPr>
            <a:spLocks noGrp="1"/>
          </p:cNvSpPr>
          <p:nvPr>
            <p:ph type="sldNum" sz="quarter" idx="12"/>
          </p:nvPr>
        </p:nvSpPr>
        <p:spPr/>
        <p:txBody>
          <a:bodyPr/>
          <a:lstStyle/>
          <a:p>
            <a:fld id="{6730BDDE-A6FC-471E-AD87-25F1A5BE3065}" type="slidenum">
              <a:rPr lang="de-DE" smtClean="0"/>
              <a:t>11</a:t>
            </a:fld>
            <a:endParaRPr lang="de-DE"/>
          </a:p>
        </p:txBody>
      </p:sp>
    </p:spTree>
    <p:extLst>
      <p:ext uri="{BB962C8B-B14F-4D97-AF65-F5344CB8AC3E}">
        <p14:creationId xmlns:p14="http://schemas.microsoft.com/office/powerpoint/2010/main" val="2582636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32E328B-E989-4192-A63D-7D024450D6B9}"/>
              </a:ext>
            </a:extLst>
          </p:cNvPr>
          <p:cNvSpPr txBox="1"/>
          <p:nvPr/>
        </p:nvSpPr>
        <p:spPr>
          <a:xfrm>
            <a:off x="396372" y="1174493"/>
            <a:ext cx="1671782" cy="276999"/>
          </a:xfrm>
          <a:prstGeom prst="rect">
            <a:avLst/>
          </a:prstGeom>
          <a:noFill/>
        </p:spPr>
        <p:txBody>
          <a:bodyPr wrap="square" rtlCol="0">
            <a:spAutoFit/>
          </a:bodyPr>
          <a:lstStyle/>
          <a:p>
            <a:r>
              <a:rPr lang="de-DE" sz="1200" dirty="0"/>
              <a:t>Body </a:t>
            </a:r>
          </a:p>
        </p:txBody>
      </p:sp>
      <p:sp>
        <p:nvSpPr>
          <p:cNvPr id="4" name="Textfeld 3">
            <a:extLst>
              <a:ext uri="{FF2B5EF4-FFF2-40B4-BE49-F238E27FC236}">
                <a16:creationId xmlns:a16="http://schemas.microsoft.com/office/drawing/2014/main" id="{7BD33994-0C4B-4B2B-B645-0AE53A34E21F}"/>
              </a:ext>
            </a:extLst>
          </p:cNvPr>
          <p:cNvSpPr txBox="1"/>
          <p:nvPr/>
        </p:nvSpPr>
        <p:spPr>
          <a:xfrm rot="16200000">
            <a:off x="-3244334" y="3244334"/>
            <a:ext cx="6858003" cy="369332"/>
          </a:xfrm>
          <a:prstGeom prst="rect">
            <a:avLst/>
          </a:prstGeom>
          <a:noFill/>
          <a:ln w="25400">
            <a:solidFill>
              <a:srgbClr val="FF0000"/>
            </a:solidFill>
          </a:ln>
        </p:spPr>
        <p:txBody>
          <a:bodyPr wrap="square" rtlCol="0">
            <a:spAutoFit/>
          </a:bodyPr>
          <a:lstStyle/>
          <a:p>
            <a:pPr algn="ctr"/>
            <a:r>
              <a:rPr lang="de-DE" dirty="0">
                <a:solidFill>
                  <a:srgbClr val="FF0000"/>
                </a:solidFill>
              </a:rPr>
              <a:t>Hierarchy Level 2 </a:t>
            </a:r>
          </a:p>
        </p:txBody>
      </p:sp>
      <p:sp>
        <p:nvSpPr>
          <p:cNvPr id="5" name="Rechteck 4">
            <a:extLst>
              <a:ext uri="{FF2B5EF4-FFF2-40B4-BE49-F238E27FC236}">
                <a16:creationId xmlns:a16="http://schemas.microsoft.com/office/drawing/2014/main" id="{293D0F27-9B8A-48AB-AC5D-5497A7B5DC4C}"/>
              </a:ext>
            </a:extLst>
          </p:cNvPr>
          <p:cNvSpPr/>
          <p:nvPr/>
        </p:nvSpPr>
        <p:spPr>
          <a:xfrm>
            <a:off x="396372" y="0"/>
            <a:ext cx="2118871" cy="79641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About us</a:t>
            </a:r>
          </a:p>
        </p:txBody>
      </p:sp>
      <p:pic>
        <p:nvPicPr>
          <p:cNvPr id="6" name="Grafik 5">
            <a:extLst>
              <a:ext uri="{FF2B5EF4-FFF2-40B4-BE49-F238E27FC236}">
                <a16:creationId xmlns:a16="http://schemas.microsoft.com/office/drawing/2014/main" id="{C16725C1-7D4C-4A38-9D5C-122B8883DB6F}"/>
              </a:ext>
            </a:extLst>
          </p:cNvPr>
          <p:cNvPicPr>
            <a:picLocks noChangeAspect="1"/>
          </p:cNvPicPr>
          <p:nvPr/>
        </p:nvPicPr>
        <p:blipFill>
          <a:blip r:embed="rId2"/>
          <a:stretch>
            <a:fillRect/>
          </a:stretch>
        </p:blipFill>
        <p:spPr>
          <a:xfrm>
            <a:off x="2490259" y="0"/>
            <a:ext cx="9701741" cy="2530764"/>
          </a:xfrm>
          <a:prstGeom prst="rect">
            <a:avLst/>
          </a:prstGeom>
        </p:spPr>
      </p:pic>
      <p:pic>
        <p:nvPicPr>
          <p:cNvPr id="7" name="Grafik 6">
            <a:extLst>
              <a:ext uri="{FF2B5EF4-FFF2-40B4-BE49-F238E27FC236}">
                <a16:creationId xmlns:a16="http://schemas.microsoft.com/office/drawing/2014/main" id="{917CFA91-4B78-4212-80DE-9D62CCD9FE8C}"/>
              </a:ext>
            </a:extLst>
          </p:cNvPr>
          <p:cNvPicPr>
            <a:picLocks noChangeAspect="1"/>
          </p:cNvPicPr>
          <p:nvPr/>
        </p:nvPicPr>
        <p:blipFill>
          <a:blip r:embed="rId3"/>
          <a:stretch>
            <a:fillRect/>
          </a:stretch>
        </p:blipFill>
        <p:spPr>
          <a:xfrm>
            <a:off x="2490258" y="2530764"/>
            <a:ext cx="9701741" cy="2530764"/>
          </a:xfrm>
          <a:prstGeom prst="rect">
            <a:avLst/>
          </a:prstGeom>
        </p:spPr>
      </p:pic>
      <p:pic>
        <p:nvPicPr>
          <p:cNvPr id="2" name="Grafik 1">
            <a:extLst>
              <a:ext uri="{FF2B5EF4-FFF2-40B4-BE49-F238E27FC236}">
                <a16:creationId xmlns:a16="http://schemas.microsoft.com/office/drawing/2014/main" id="{3CA963E3-42BA-458D-BF3D-01BAFDD02EC5}"/>
              </a:ext>
            </a:extLst>
          </p:cNvPr>
          <p:cNvPicPr>
            <a:picLocks noChangeAspect="1"/>
          </p:cNvPicPr>
          <p:nvPr/>
        </p:nvPicPr>
        <p:blipFill>
          <a:blip r:embed="rId4"/>
          <a:stretch>
            <a:fillRect/>
          </a:stretch>
        </p:blipFill>
        <p:spPr>
          <a:xfrm>
            <a:off x="1700392" y="1174493"/>
            <a:ext cx="2639797" cy="2115495"/>
          </a:xfrm>
          <a:prstGeom prst="rect">
            <a:avLst/>
          </a:prstGeom>
        </p:spPr>
      </p:pic>
      <p:sp>
        <p:nvSpPr>
          <p:cNvPr id="8" name="Foliennummernplatzhalter 7">
            <a:extLst>
              <a:ext uri="{FF2B5EF4-FFF2-40B4-BE49-F238E27FC236}">
                <a16:creationId xmlns:a16="http://schemas.microsoft.com/office/drawing/2014/main" id="{8BF576B3-08A7-4121-BF0C-52A9B16F2699}"/>
              </a:ext>
            </a:extLst>
          </p:cNvPr>
          <p:cNvSpPr>
            <a:spLocks noGrp="1"/>
          </p:cNvSpPr>
          <p:nvPr>
            <p:ph type="sldNum" sz="quarter" idx="12"/>
          </p:nvPr>
        </p:nvSpPr>
        <p:spPr/>
        <p:txBody>
          <a:bodyPr/>
          <a:lstStyle/>
          <a:p>
            <a:fld id="{6730BDDE-A6FC-471E-AD87-25F1A5BE3065}" type="slidenum">
              <a:rPr lang="de-DE" smtClean="0"/>
              <a:t>12</a:t>
            </a:fld>
            <a:endParaRPr lang="de-DE"/>
          </a:p>
        </p:txBody>
      </p:sp>
    </p:spTree>
    <p:extLst>
      <p:ext uri="{BB962C8B-B14F-4D97-AF65-F5344CB8AC3E}">
        <p14:creationId xmlns:p14="http://schemas.microsoft.com/office/powerpoint/2010/main" val="534000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C6CF826-CD14-42BA-AE35-88D953BFC179}"/>
              </a:ext>
            </a:extLst>
          </p:cNvPr>
          <p:cNvSpPr/>
          <p:nvPr/>
        </p:nvSpPr>
        <p:spPr>
          <a:xfrm>
            <a:off x="1809135" y="2546555"/>
            <a:ext cx="8190271" cy="1071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Programs and Services – Hierarchy Level 2</a:t>
            </a:r>
          </a:p>
        </p:txBody>
      </p:sp>
      <p:sp>
        <p:nvSpPr>
          <p:cNvPr id="3" name="Foliennummernplatzhalter 2">
            <a:extLst>
              <a:ext uri="{FF2B5EF4-FFF2-40B4-BE49-F238E27FC236}">
                <a16:creationId xmlns:a16="http://schemas.microsoft.com/office/drawing/2014/main" id="{D5BFB1BA-CF1D-4803-BCFB-229C0373B171}"/>
              </a:ext>
            </a:extLst>
          </p:cNvPr>
          <p:cNvSpPr>
            <a:spLocks noGrp="1"/>
          </p:cNvSpPr>
          <p:nvPr>
            <p:ph type="sldNum" sz="quarter" idx="12"/>
          </p:nvPr>
        </p:nvSpPr>
        <p:spPr/>
        <p:txBody>
          <a:bodyPr/>
          <a:lstStyle/>
          <a:p>
            <a:fld id="{6730BDDE-A6FC-471E-AD87-25F1A5BE3065}" type="slidenum">
              <a:rPr lang="de-DE" smtClean="0"/>
              <a:t>13</a:t>
            </a:fld>
            <a:endParaRPr lang="de-DE"/>
          </a:p>
        </p:txBody>
      </p:sp>
    </p:spTree>
    <p:extLst>
      <p:ext uri="{BB962C8B-B14F-4D97-AF65-F5344CB8AC3E}">
        <p14:creationId xmlns:p14="http://schemas.microsoft.com/office/powerpoint/2010/main" val="2744417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32E328B-E989-4192-A63D-7D024450D6B9}"/>
              </a:ext>
            </a:extLst>
          </p:cNvPr>
          <p:cNvSpPr txBox="1"/>
          <p:nvPr/>
        </p:nvSpPr>
        <p:spPr>
          <a:xfrm>
            <a:off x="396372" y="1174493"/>
            <a:ext cx="1671782" cy="276999"/>
          </a:xfrm>
          <a:prstGeom prst="rect">
            <a:avLst/>
          </a:prstGeom>
          <a:noFill/>
        </p:spPr>
        <p:txBody>
          <a:bodyPr wrap="square" rtlCol="0">
            <a:spAutoFit/>
          </a:bodyPr>
          <a:lstStyle/>
          <a:p>
            <a:r>
              <a:rPr lang="de-DE" sz="1200" dirty="0"/>
              <a:t>Body </a:t>
            </a:r>
          </a:p>
        </p:txBody>
      </p:sp>
      <p:sp>
        <p:nvSpPr>
          <p:cNvPr id="4" name="Textfeld 3">
            <a:extLst>
              <a:ext uri="{FF2B5EF4-FFF2-40B4-BE49-F238E27FC236}">
                <a16:creationId xmlns:a16="http://schemas.microsoft.com/office/drawing/2014/main" id="{7BD33994-0C4B-4B2B-B645-0AE53A34E21F}"/>
              </a:ext>
            </a:extLst>
          </p:cNvPr>
          <p:cNvSpPr txBox="1"/>
          <p:nvPr/>
        </p:nvSpPr>
        <p:spPr>
          <a:xfrm rot="16200000">
            <a:off x="-3244334" y="3244334"/>
            <a:ext cx="6858003" cy="369332"/>
          </a:xfrm>
          <a:prstGeom prst="rect">
            <a:avLst/>
          </a:prstGeom>
          <a:noFill/>
          <a:ln w="25400">
            <a:solidFill>
              <a:srgbClr val="FF0000"/>
            </a:solidFill>
          </a:ln>
        </p:spPr>
        <p:txBody>
          <a:bodyPr wrap="square" rtlCol="0">
            <a:spAutoFit/>
          </a:bodyPr>
          <a:lstStyle/>
          <a:p>
            <a:pPr algn="ctr"/>
            <a:r>
              <a:rPr lang="de-DE" dirty="0">
                <a:solidFill>
                  <a:srgbClr val="FF0000"/>
                </a:solidFill>
              </a:rPr>
              <a:t>Hierarchy Level 2 </a:t>
            </a:r>
          </a:p>
        </p:txBody>
      </p:sp>
      <p:pic>
        <p:nvPicPr>
          <p:cNvPr id="2" name="Grafik 1">
            <a:extLst>
              <a:ext uri="{FF2B5EF4-FFF2-40B4-BE49-F238E27FC236}">
                <a16:creationId xmlns:a16="http://schemas.microsoft.com/office/drawing/2014/main" id="{1DD9AE98-2896-429A-991D-C88249323ADB}"/>
              </a:ext>
            </a:extLst>
          </p:cNvPr>
          <p:cNvPicPr>
            <a:picLocks noChangeAspect="1"/>
          </p:cNvPicPr>
          <p:nvPr/>
        </p:nvPicPr>
        <p:blipFill>
          <a:blip r:embed="rId2"/>
          <a:stretch>
            <a:fillRect/>
          </a:stretch>
        </p:blipFill>
        <p:spPr>
          <a:xfrm>
            <a:off x="3107914" y="-2"/>
            <a:ext cx="9084085" cy="3028337"/>
          </a:xfrm>
          <a:prstGeom prst="rect">
            <a:avLst/>
          </a:prstGeom>
        </p:spPr>
      </p:pic>
      <p:sp>
        <p:nvSpPr>
          <p:cNvPr id="12" name="Rechteck 11">
            <a:extLst>
              <a:ext uri="{FF2B5EF4-FFF2-40B4-BE49-F238E27FC236}">
                <a16:creationId xmlns:a16="http://schemas.microsoft.com/office/drawing/2014/main" id="{5A6D9294-17D5-4425-905E-BC83517C863F}"/>
              </a:ext>
            </a:extLst>
          </p:cNvPr>
          <p:cNvSpPr/>
          <p:nvPr/>
        </p:nvSpPr>
        <p:spPr>
          <a:xfrm>
            <a:off x="396372" y="0"/>
            <a:ext cx="2711542" cy="6784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Programs and Services</a:t>
            </a:r>
          </a:p>
        </p:txBody>
      </p:sp>
      <p:sp>
        <p:nvSpPr>
          <p:cNvPr id="6" name="Rechteck 5">
            <a:extLst>
              <a:ext uri="{FF2B5EF4-FFF2-40B4-BE49-F238E27FC236}">
                <a16:creationId xmlns:a16="http://schemas.microsoft.com/office/drawing/2014/main" id="{C14A5536-A555-419B-BD15-7442CF504A05}"/>
              </a:ext>
            </a:extLst>
          </p:cNvPr>
          <p:cNvSpPr/>
          <p:nvPr/>
        </p:nvSpPr>
        <p:spPr>
          <a:xfrm>
            <a:off x="2502023" y="1709427"/>
            <a:ext cx="4277467" cy="5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bg1">
                    <a:lumMod val="65000"/>
                  </a:schemeClr>
                </a:solidFill>
              </a:rPr>
              <a:t>Programs and Services</a:t>
            </a:r>
          </a:p>
        </p:txBody>
      </p:sp>
      <p:pic>
        <p:nvPicPr>
          <p:cNvPr id="8" name="Grafik 7">
            <a:extLst>
              <a:ext uri="{FF2B5EF4-FFF2-40B4-BE49-F238E27FC236}">
                <a16:creationId xmlns:a16="http://schemas.microsoft.com/office/drawing/2014/main" id="{C411E378-E760-4DEE-A127-3F2EECD78DF2}"/>
              </a:ext>
            </a:extLst>
          </p:cNvPr>
          <p:cNvPicPr>
            <a:picLocks noChangeAspect="1"/>
          </p:cNvPicPr>
          <p:nvPr/>
        </p:nvPicPr>
        <p:blipFill>
          <a:blip r:embed="rId3"/>
          <a:stretch>
            <a:fillRect/>
          </a:stretch>
        </p:blipFill>
        <p:spPr>
          <a:xfrm>
            <a:off x="3107914" y="1243543"/>
            <a:ext cx="9084084" cy="409575"/>
          </a:xfrm>
          <a:prstGeom prst="rect">
            <a:avLst/>
          </a:prstGeom>
        </p:spPr>
      </p:pic>
      <p:pic>
        <p:nvPicPr>
          <p:cNvPr id="10" name="Grafik 9">
            <a:extLst>
              <a:ext uri="{FF2B5EF4-FFF2-40B4-BE49-F238E27FC236}">
                <a16:creationId xmlns:a16="http://schemas.microsoft.com/office/drawing/2014/main" id="{FA66F5EC-477E-4B50-B4EF-2A9C17A7DE78}"/>
              </a:ext>
            </a:extLst>
          </p:cNvPr>
          <p:cNvPicPr>
            <a:picLocks noChangeAspect="1"/>
          </p:cNvPicPr>
          <p:nvPr/>
        </p:nvPicPr>
        <p:blipFill>
          <a:blip r:embed="rId4"/>
          <a:stretch>
            <a:fillRect/>
          </a:stretch>
        </p:blipFill>
        <p:spPr>
          <a:xfrm>
            <a:off x="3190797" y="3007079"/>
            <a:ext cx="8462961" cy="3349271"/>
          </a:xfrm>
          <a:prstGeom prst="rect">
            <a:avLst/>
          </a:prstGeom>
        </p:spPr>
      </p:pic>
      <p:sp>
        <p:nvSpPr>
          <p:cNvPr id="17" name="Textfeld 16">
            <a:extLst>
              <a:ext uri="{FF2B5EF4-FFF2-40B4-BE49-F238E27FC236}">
                <a16:creationId xmlns:a16="http://schemas.microsoft.com/office/drawing/2014/main" id="{5C7F16DD-1398-417B-AE62-09564AF77DE0}"/>
              </a:ext>
            </a:extLst>
          </p:cNvPr>
          <p:cNvSpPr txBox="1"/>
          <p:nvPr/>
        </p:nvSpPr>
        <p:spPr>
          <a:xfrm>
            <a:off x="8923381" y="6099344"/>
            <a:ext cx="2813260" cy="338554"/>
          </a:xfrm>
          <a:prstGeom prst="rect">
            <a:avLst/>
          </a:prstGeom>
          <a:solidFill>
            <a:schemeClr val="bg1"/>
          </a:solidFill>
        </p:spPr>
        <p:txBody>
          <a:bodyPr wrap="square" rtlCol="0">
            <a:spAutoFit/>
          </a:bodyPr>
          <a:lstStyle/>
          <a:p>
            <a:r>
              <a:rPr lang="de-DE" sz="1600" u="sng" dirty="0">
                <a:solidFill>
                  <a:schemeClr val="bg1">
                    <a:lumMod val="50000"/>
                  </a:schemeClr>
                </a:solidFill>
              </a:rPr>
              <a:t>Read more…</a:t>
            </a:r>
          </a:p>
        </p:txBody>
      </p:sp>
      <p:pic>
        <p:nvPicPr>
          <p:cNvPr id="18" name="Grafik 17">
            <a:extLst>
              <a:ext uri="{FF2B5EF4-FFF2-40B4-BE49-F238E27FC236}">
                <a16:creationId xmlns:a16="http://schemas.microsoft.com/office/drawing/2014/main" id="{2CCA7A34-C6FC-4D71-B8E8-30DBC5FC5BA5}"/>
              </a:ext>
            </a:extLst>
          </p:cNvPr>
          <p:cNvPicPr>
            <a:picLocks noChangeAspect="1"/>
          </p:cNvPicPr>
          <p:nvPr/>
        </p:nvPicPr>
        <p:blipFill>
          <a:blip r:embed="rId5"/>
          <a:stretch>
            <a:fillRect/>
          </a:stretch>
        </p:blipFill>
        <p:spPr>
          <a:xfrm>
            <a:off x="3226117" y="3028335"/>
            <a:ext cx="2697476" cy="1534430"/>
          </a:xfrm>
          <a:prstGeom prst="rect">
            <a:avLst/>
          </a:prstGeom>
          <a:ln>
            <a:solidFill>
              <a:schemeClr val="tx1"/>
            </a:solidFill>
          </a:ln>
        </p:spPr>
      </p:pic>
      <p:pic>
        <p:nvPicPr>
          <p:cNvPr id="15" name="Grafik 14">
            <a:extLst>
              <a:ext uri="{FF2B5EF4-FFF2-40B4-BE49-F238E27FC236}">
                <a16:creationId xmlns:a16="http://schemas.microsoft.com/office/drawing/2014/main" id="{215B2529-EBED-4CB3-AA02-8FCA1F53C292}"/>
              </a:ext>
            </a:extLst>
          </p:cNvPr>
          <p:cNvPicPr>
            <a:picLocks noChangeAspect="1"/>
          </p:cNvPicPr>
          <p:nvPr/>
        </p:nvPicPr>
        <p:blipFill>
          <a:blip r:embed="rId6"/>
          <a:stretch>
            <a:fillRect/>
          </a:stretch>
        </p:blipFill>
        <p:spPr>
          <a:xfrm>
            <a:off x="3268621" y="6377606"/>
            <a:ext cx="5732582" cy="499915"/>
          </a:xfrm>
          <a:prstGeom prst="rect">
            <a:avLst/>
          </a:prstGeom>
        </p:spPr>
      </p:pic>
    </p:spTree>
    <p:extLst>
      <p:ext uri="{BB962C8B-B14F-4D97-AF65-F5344CB8AC3E}">
        <p14:creationId xmlns:p14="http://schemas.microsoft.com/office/powerpoint/2010/main" val="1673108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32E328B-E989-4192-A63D-7D024450D6B9}"/>
              </a:ext>
            </a:extLst>
          </p:cNvPr>
          <p:cNvSpPr txBox="1"/>
          <p:nvPr/>
        </p:nvSpPr>
        <p:spPr>
          <a:xfrm>
            <a:off x="396372" y="1174493"/>
            <a:ext cx="1671782" cy="276999"/>
          </a:xfrm>
          <a:prstGeom prst="rect">
            <a:avLst/>
          </a:prstGeom>
          <a:noFill/>
        </p:spPr>
        <p:txBody>
          <a:bodyPr wrap="square" rtlCol="0">
            <a:spAutoFit/>
          </a:bodyPr>
          <a:lstStyle/>
          <a:p>
            <a:r>
              <a:rPr lang="de-DE" sz="1200" dirty="0"/>
              <a:t>Body </a:t>
            </a:r>
          </a:p>
        </p:txBody>
      </p:sp>
      <p:sp>
        <p:nvSpPr>
          <p:cNvPr id="4" name="Textfeld 3">
            <a:extLst>
              <a:ext uri="{FF2B5EF4-FFF2-40B4-BE49-F238E27FC236}">
                <a16:creationId xmlns:a16="http://schemas.microsoft.com/office/drawing/2014/main" id="{7BD33994-0C4B-4B2B-B645-0AE53A34E21F}"/>
              </a:ext>
            </a:extLst>
          </p:cNvPr>
          <p:cNvSpPr txBox="1"/>
          <p:nvPr/>
        </p:nvSpPr>
        <p:spPr>
          <a:xfrm rot="16200000">
            <a:off x="-3244334" y="3244334"/>
            <a:ext cx="6858003" cy="369332"/>
          </a:xfrm>
          <a:prstGeom prst="rect">
            <a:avLst/>
          </a:prstGeom>
          <a:noFill/>
          <a:ln w="25400">
            <a:solidFill>
              <a:srgbClr val="FF0000"/>
            </a:solidFill>
          </a:ln>
        </p:spPr>
        <p:txBody>
          <a:bodyPr wrap="square" rtlCol="0">
            <a:spAutoFit/>
          </a:bodyPr>
          <a:lstStyle/>
          <a:p>
            <a:pPr algn="ctr"/>
            <a:r>
              <a:rPr lang="de-DE" dirty="0">
                <a:solidFill>
                  <a:srgbClr val="FF0000"/>
                </a:solidFill>
              </a:rPr>
              <a:t>Hierarchy Level 2 </a:t>
            </a:r>
          </a:p>
        </p:txBody>
      </p:sp>
      <p:sp>
        <p:nvSpPr>
          <p:cNvPr id="12" name="Rechteck 11">
            <a:extLst>
              <a:ext uri="{FF2B5EF4-FFF2-40B4-BE49-F238E27FC236}">
                <a16:creationId xmlns:a16="http://schemas.microsoft.com/office/drawing/2014/main" id="{5A6D9294-17D5-4425-905E-BC83517C863F}"/>
              </a:ext>
            </a:extLst>
          </p:cNvPr>
          <p:cNvSpPr/>
          <p:nvPr/>
        </p:nvSpPr>
        <p:spPr>
          <a:xfrm>
            <a:off x="396372" y="0"/>
            <a:ext cx="2711542" cy="6784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Programs and Services</a:t>
            </a:r>
          </a:p>
        </p:txBody>
      </p:sp>
      <p:pic>
        <p:nvPicPr>
          <p:cNvPr id="6" name="Grafik 5">
            <a:extLst>
              <a:ext uri="{FF2B5EF4-FFF2-40B4-BE49-F238E27FC236}">
                <a16:creationId xmlns:a16="http://schemas.microsoft.com/office/drawing/2014/main" id="{F96EB36B-A028-42EB-863A-15EC8ED225B3}"/>
              </a:ext>
            </a:extLst>
          </p:cNvPr>
          <p:cNvPicPr>
            <a:picLocks noChangeAspect="1"/>
          </p:cNvPicPr>
          <p:nvPr/>
        </p:nvPicPr>
        <p:blipFill>
          <a:blip r:embed="rId2"/>
          <a:stretch>
            <a:fillRect/>
          </a:stretch>
        </p:blipFill>
        <p:spPr>
          <a:xfrm>
            <a:off x="3134952" y="88490"/>
            <a:ext cx="9088923" cy="3537155"/>
          </a:xfrm>
          <a:prstGeom prst="rect">
            <a:avLst/>
          </a:prstGeom>
        </p:spPr>
      </p:pic>
      <p:pic>
        <p:nvPicPr>
          <p:cNvPr id="7" name="Grafik 6">
            <a:extLst>
              <a:ext uri="{FF2B5EF4-FFF2-40B4-BE49-F238E27FC236}">
                <a16:creationId xmlns:a16="http://schemas.microsoft.com/office/drawing/2014/main" id="{520E680B-E46D-4BF9-BBDB-353D6017822E}"/>
              </a:ext>
            </a:extLst>
          </p:cNvPr>
          <p:cNvPicPr>
            <a:picLocks noChangeAspect="1"/>
          </p:cNvPicPr>
          <p:nvPr/>
        </p:nvPicPr>
        <p:blipFill>
          <a:blip r:embed="rId3"/>
          <a:stretch>
            <a:fillRect/>
          </a:stretch>
        </p:blipFill>
        <p:spPr>
          <a:xfrm>
            <a:off x="3103078" y="3805699"/>
            <a:ext cx="9088922" cy="3052301"/>
          </a:xfrm>
          <a:prstGeom prst="rect">
            <a:avLst/>
          </a:prstGeom>
        </p:spPr>
      </p:pic>
      <p:sp>
        <p:nvSpPr>
          <p:cNvPr id="8" name="Pfeil: nach unten 7">
            <a:extLst>
              <a:ext uri="{FF2B5EF4-FFF2-40B4-BE49-F238E27FC236}">
                <a16:creationId xmlns:a16="http://schemas.microsoft.com/office/drawing/2014/main" id="{0B527148-980A-4014-BE8F-AAA7714D4E27}"/>
              </a:ext>
            </a:extLst>
          </p:cNvPr>
          <p:cNvSpPr/>
          <p:nvPr/>
        </p:nvSpPr>
        <p:spPr>
          <a:xfrm>
            <a:off x="11559653" y="520495"/>
            <a:ext cx="471949" cy="54864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dirty="0">
                <a:solidFill>
                  <a:srgbClr val="FF0000"/>
                </a:solidFill>
              </a:rPr>
              <a:t>Scroll Down to the next Tutorial</a:t>
            </a:r>
          </a:p>
        </p:txBody>
      </p:sp>
      <p:sp>
        <p:nvSpPr>
          <p:cNvPr id="2" name="Foliennummernplatzhalter 1">
            <a:extLst>
              <a:ext uri="{FF2B5EF4-FFF2-40B4-BE49-F238E27FC236}">
                <a16:creationId xmlns:a16="http://schemas.microsoft.com/office/drawing/2014/main" id="{FADA9968-1BB4-4412-B1AC-0F9FFFCC288A}"/>
              </a:ext>
            </a:extLst>
          </p:cNvPr>
          <p:cNvSpPr>
            <a:spLocks noGrp="1"/>
          </p:cNvSpPr>
          <p:nvPr>
            <p:ph type="sldNum" sz="quarter" idx="12"/>
          </p:nvPr>
        </p:nvSpPr>
        <p:spPr/>
        <p:txBody>
          <a:bodyPr/>
          <a:lstStyle/>
          <a:p>
            <a:fld id="{6730BDDE-A6FC-471E-AD87-25F1A5BE3065}" type="slidenum">
              <a:rPr lang="de-DE" smtClean="0"/>
              <a:t>15</a:t>
            </a:fld>
            <a:endParaRPr lang="de-DE"/>
          </a:p>
        </p:txBody>
      </p:sp>
    </p:spTree>
    <p:extLst>
      <p:ext uri="{BB962C8B-B14F-4D97-AF65-F5344CB8AC3E}">
        <p14:creationId xmlns:p14="http://schemas.microsoft.com/office/powerpoint/2010/main" val="769472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32E328B-E989-4192-A63D-7D024450D6B9}"/>
              </a:ext>
            </a:extLst>
          </p:cNvPr>
          <p:cNvSpPr txBox="1"/>
          <p:nvPr/>
        </p:nvSpPr>
        <p:spPr>
          <a:xfrm>
            <a:off x="396372" y="1174493"/>
            <a:ext cx="1671782" cy="276999"/>
          </a:xfrm>
          <a:prstGeom prst="rect">
            <a:avLst/>
          </a:prstGeom>
          <a:noFill/>
        </p:spPr>
        <p:txBody>
          <a:bodyPr wrap="square" rtlCol="0">
            <a:spAutoFit/>
          </a:bodyPr>
          <a:lstStyle/>
          <a:p>
            <a:r>
              <a:rPr lang="de-DE" sz="1200" dirty="0"/>
              <a:t>Body </a:t>
            </a:r>
          </a:p>
        </p:txBody>
      </p:sp>
      <p:sp>
        <p:nvSpPr>
          <p:cNvPr id="4" name="Textfeld 3">
            <a:extLst>
              <a:ext uri="{FF2B5EF4-FFF2-40B4-BE49-F238E27FC236}">
                <a16:creationId xmlns:a16="http://schemas.microsoft.com/office/drawing/2014/main" id="{7BD33994-0C4B-4B2B-B645-0AE53A34E21F}"/>
              </a:ext>
            </a:extLst>
          </p:cNvPr>
          <p:cNvSpPr txBox="1"/>
          <p:nvPr/>
        </p:nvSpPr>
        <p:spPr>
          <a:xfrm rot="16200000">
            <a:off x="-3244334" y="3244334"/>
            <a:ext cx="6858003" cy="369332"/>
          </a:xfrm>
          <a:prstGeom prst="rect">
            <a:avLst/>
          </a:prstGeom>
          <a:noFill/>
          <a:ln w="25400">
            <a:solidFill>
              <a:srgbClr val="FF0000"/>
            </a:solidFill>
          </a:ln>
        </p:spPr>
        <p:txBody>
          <a:bodyPr wrap="square" rtlCol="0">
            <a:spAutoFit/>
          </a:bodyPr>
          <a:lstStyle/>
          <a:p>
            <a:pPr algn="ctr"/>
            <a:r>
              <a:rPr lang="de-DE" dirty="0">
                <a:solidFill>
                  <a:srgbClr val="FF0000"/>
                </a:solidFill>
              </a:rPr>
              <a:t>Hierarchy Level 2 </a:t>
            </a:r>
          </a:p>
        </p:txBody>
      </p:sp>
      <p:sp>
        <p:nvSpPr>
          <p:cNvPr id="12" name="Rechteck 11">
            <a:extLst>
              <a:ext uri="{FF2B5EF4-FFF2-40B4-BE49-F238E27FC236}">
                <a16:creationId xmlns:a16="http://schemas.microsoft.com/office/drawing/2014/main" id="{5A6D9294-17D5-4425-905E-BC83517C863F}"/>
              </a:ext>
            </a:extLst>
          </p:cNvPr>
          <p:cNvSpPr/>
          <p:nvPr/>
        </p:nvSpPr>
        <p:spPr>
          <a:xfrm>
            <a:off x="396372" y="0"/>
            <a:ext cx="2711542" cy="6784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Programs and Services</a:t>
            </a:r>
          </a:p>
        </p:txBody>
      </p:sp>
      <p:pic>
        <p:nvPicPr>
          <p:cNvPr id="2" name="Grafik 1">
            <a:extLst>
              <a:ext uri="{FF2B5EF4-FFF2-40B4-BE49-F238E27FC236}">
                <a16:creationId xmlns:a16="http://schemas.microsoft.com/office/drawing/2014/main" id="{85DE52F0-2829-4167-9723-3ACED5013EB1}"/>
              </a:ext>
            </a:extLst>
          </p:cNvPr>
          <p:cNvPicPr>
            <a:picLocks noChangeAspect="1"/>
          </p:cNvPicPr>
          <p:nvPr/>
        </p:nvPicPr>
        <p:blipFill>
          <a:blip r:embed="rId2"/>
          <a:stretch>
            <a:fillRect/>
          </a:stretch>
        </p:blipFill>
        <p:spPr>
          <a:xfrm>
            <a:off x="3107914" y="38770"/>
            <a:ext cx="9084086" cy="2825444"/>
          </a:xfrm>
          <a:prstGeom prst="rect">
            <a:avLst/>
          </a:prstGeom>
        </p:spPr>
      </p:pic>
      <p:sp>
        <p:nvSpPr>
          <p:cNvPr id="5" name="Foliennummernplatzhalter 4">
            <a:extLst>
              <a:ext uri="{FF2B5EF4-FFF2-40B4-BE49-F238E27FC236}">
                <a16:creationId xmlns:a16="http://schemas.microsoft.com/office/drawing/2014/main" id="{324B5D43-D0ED-4B67-8303-87609C468743}"/>
              </a:ext>
            </a:extLst>
          </p:cNvPr>
          <p:cNvSpPr>
            <a:spLocks noGrp="1"/>
          </p:cNvSpPr>
          <p:nvPr>
            <p:ph type="sldNum" sz="quarter" idx="12"/>
          </p:nvPr>
        </p:nvSpPr>
        <p:spPr/>
        <p:txBody>
          <a:bodyPr/>
          <a:lstStyle/>
          <a:p>
            <a:fld id="{6730BDDE-A6FC-471E-AD87-25F1A5BE3065}" type="slidenum">
              <a:rPr lang="de-DE" smtClean="0"/>
              <a:t>16</a:t>
            </a:fld>
            <a:endParaRPr lang="de-DE"/>
          </a:p>
        </p:txBody>
      </p:sp>
    </p:spTree>
    <p:extLst>
      <p:ext uri="{BB962C8B-B14F-4D97-AF65-F5344CB8AC3E}">
        <p14:creationId xmlns:p14="http://schemas.microsoft.com/office/powerpoint/2010/main" val="2020964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7518CC4-24C7-47EF-B276-75B058E0E300}"/>
              </a:ext>
            </a:extLst>
          </p:cNvPr>
          <p:cNvSpPr/>
          <p:nvPr/>
        </p:nvSpPr>
        <p:spPr>
          <a:xfrm>
            <a:off x="1455174" y="2458065"/>
            <a:ext cx="8947355"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Services – Hierarchy Level 3 </a:t>
            </a:r>
          </a:p>
        </p:txBody>
      </p:sp>
      <p:sp>
        <p:nvSpPr>
          <p:cNvPr id="3" name="Foliennummernplatzhalter 2">
            <a:extLst>
              <a:ext uri="{FF2B5EF4-FFF2-40B4-BE49-F238E27FC236}">
                <a16:creationId xmlns:a16="http://schemas.microsoft.com/office/drawing/2014/main" id="{EE4BC0ED-965B-41E3-AA48-B81BAF24C6B9}"/>
              </a:ext>
            </a:extLst>
          </p:cNvPr>
          <p:cNvSpPr>
            <a:spLocks noGrp="1"/>
          </p:cNvSpPr>
          <p:nvPr>
            <p:ph type="sldNum" sz="quarter" idx="12"/>
          </p:nvPr>
        </p:nvSpPr>
        <p:spPr/>
        <p:txBody>
          <a:bodyPr/>
          <a:lstStyle/>
          <a:p>
            <a:fld id="{6730BDDE-A6FC-471E-AD87-25F1A5BE3065}" type="slidenum">
              <a:rPr lang="de-DE" smtClean="0"/>
              <a:t>17</a:t>
            </a:fld>
            <a:endParaRPr lang="de-DE"/>
          </a:p>
        </p:txBody>
      </p:sp>
    </p:spTree>
    <p:extLst>
      <p:ext uri="{BB962C8B-B14F-4D97-AF65-F5344CB8AC3E}">
        <p14:creationId xmlns:p14="http://schemas.microsoft.com/office/powerpoint/2010/main" val="172949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32E328B-E989-4192-A63D-7D024450D6B9}"/>
              </a:ext>
            </a:extLst>
          </p:cNvPr>
          <p:cNvSpPr txBox="1"/>
          <p:nvPr/>
        </p:nvSpPr>
        <p:spPr>
          <a:xfrm>
            <a:off x="396372" y="1174493"/>
            <a:ext cx="1671782" cy="276999"/>
          </a:xfrm>
          <a:prstGeom prst="rect">
            <a:avLst/>
          </a:prstGeom>
          <a:noFill/>
        </p:spPr>
        <p:txBody>
          <a:bodyPr wrap="square" rtlCol="0">
            <a:spAutoFit/>
          </a:bodyPr>
          <a:lstStyle/>
          <a:p>
            <a:r>
              <a:rPr lang="de-DE" sz="1200" dirty="0"/>
              <a:t>Body </a:t>
            </a:r>
          </a:p>
        </p:txBody>
      </p:sp>
      <p:sp>
        <p:nvSpPr>
          <p:cNvPr id="4" name="Textfeld 3">
            <a:extLst>
              <a:ext uri="{FF2B5EF4-FFF2-40B4-BE49-F238E27FC236}">
                <a16:creationId xmlns:a16="http://schemas.microsoft.com/office/drawing/2014/main" id="{7BD33994-0C4B-4B2B-B645-0AE53A34E21F}"/>
              </a:ext>
            </a:extLst>
          </p:cNvPr>
          <p:cNvSpPr txBox="1"/>
          <p:nvPr/>
        </p:nvSpPr>
        <p:spPr>
          <a:xfrm rot="16200000">
            <a:off x="-3244334" y="3244334"/>
            <a:ext cx="6858003" cy="369332"/>
          </a:xfrm>
          <a:prstGeom prst="rect">
            <a:avLst/>
          </a:prstGeom>
          <a:noFill/>
          <a:ln w="25400">
            <a:solidFill>
              <a:srgbClr val="FF0000"/>
            </a:solidFill>
          </a:ln>
        </p:spPr>
        <p:txBody>
          <a:bodyPr wrap="square" rtlCol="0">
            <a:spAutoFit/>
          </a:bodyPr>
          <a:lstStyle/>
          <a:p>
            <a:pPr algn="ctr"/>
            <a:r>
              <a:rPr lang="de-DE" dirty="0">
                <a:solidFill>
                  <a:srgbClr val="FF0000"/>
                </a:solidFill>
              </a:rPr>
              <a:t>Hierarchy Level 3</a:t>
            </a:r>
          </a:p>
        </p:txBody>
      </p:sp>
      <p:sp>
        <p:nvSpPr>
          <p:cNvPr id="12" name="Rechteck 11">
            <a:extLst>
              <a:ext uri="{FF2B5EF4-FFF2-40B4-BE49-F238E27FC236}">
                <a16:creationId xmlns:a16="http://schemas.microsoft.com/office/drawing/2014/main" id="{5A6D9294-17D5-4425-905E-BC83517C863F}"/>
              </a:ext>
            </a:extLst>
          </p:cNvPr>
          <p:cNvSpPr/>
          <p:nvPr/>
        </p:nvSpPr>
        <p:spPr>
          <a:xfrm>
            <a:off x="396372" y="0"/>
            <a:ext cx="2711542" cy="6784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Services</a:t>
            </a:r>
          </a:p>
        </p:txBody>
      </p:sp>
      <p:sp>
        <p:nvSpPr>
          <p:cNvPr id="2" name="Foliennummernplatzhalter 1">
            <a:extLst>
              <a:ext uri="{FF2B5EF4-FFF2-40B4-BE49-F238E27FC236}">
                <a16:creationId xmlns:a16="http://schemas.microsoft.com/office/drawing/2014/main" id="{D4D872D1-7223-4E87-856B-300552247372}"/>
              </a:ext>
            </a:extLst>
          </p:cNvPr>
          <p:cNvSpPr>
            <a:spLocks noGrp="1"/>
          </p:cNvSpPr>
          <p:nvPr>
            <p:ph type="sldNum" sz="quarter" idx="12"/>
          </p:nvPr>
        </p:nvSpPr>
        <p:spPr/>
        <p:txBody>
          <a:bodyPr/>
          <a:lstStyle/>
          <a:p>
            <a:fld id="{6730BDDE-A6FC-471E-AD87-25F1A5BE3065}" type="slidenum">
              <a:rPr lang="de-DE" smtClean="0"/>
              <a:t>18</a:t>
            </a:fld>
            <a:endParaRPr lang="de-DE"/>
          </a:p>
        </p:txBody>
      </p:sp>
      <p:pic>
        <p:nvPicPr>
          <p:cNvPr id="6" name="Grafik 5">
            <a:extLst>
              <a:ext uri="{FF2B5EF4-FFF2-40B4-BE49-F238E27FC236}">
                <a16:creationId xmlns:a16="http://schemas.microsoft.com/office/drawing/2014/main" id="{C209D072-0414-4D0B-B3BC-35A1233BC65C}"/>
              </a:ext>
            </a:extLst>
          </p:cNvPr>
          <p:cNvPicPr>
            <a:picLocks noChangeAspect="1"/>
          </p:cNvPicPr>
          <p:nvPr/>
        </p:nvPicPr>
        <p:blipFill>
          <a:blip r:embed="rId2"/>
          <a:stretch>
            <a:fillRect/>
          </a:stretch>
        </p:blipFill>
        <p:spPr>
          <a:xfrm>
            <a:off x="3091462" y="678426"/>
            <a:ext cx="9147814" cy="4846885"/>
          </a:xfrm>
          <a:prstGeom prst="rect">
            <a:avLst/>
          </a:prstGeom>
        </p:spPr>
      </p:pic>
      <p:pic>
        <p:nvPicPr>
          <p:cNvPr id="7" name="Grafik 6">
            <a:extLst>
              <a:ext uri="{FF2B5EF4-FFF2-40B4-BE49-F238E27FC236}">
                <a16:creationId xmlns:a16="http://schemas.microsoft.com/office/drawing/2014/main" id="{B7797555-0C3E-4054-B405-15D0E368F5EC}"/>
              </a:ext>
            </a:extLst>
          </p:cNvPr>
          <p:cNvPicPr>
            <a:picLocks noChangeAspect="1"/>
          </p:cNvPicPr>
          <p:nvPr/>
        </p:nvPicPr>
        <p:blipFill>
          <a:blip r:embed="rId3"/>
          <a:stretch>
            <a:fillRect/>
          </a:stretch>
        </p:blipFill>
        <p:spPr>
          <a:xfrm>
            <a:off x="3091462" y="5541150"/>
            <a:ext cx="9100537" cy="1316850"/>
          </a:xfrm>
          <a:prstGeom prst="rect">
            <a:avLst/>
          </a:prstGeom>
        </p:spPr>
      </p:pic>
      <p:pic>
        <p:nvPicPr>
          <p:cNvPr id="9" name="Grafik 8">
            <a:extLst>
              <a:ext uri="{FF2B5EF4-FFF2-40B4-BE49-F238E27FC236}">
                <a16:creationId xmlns:a16="http://schemas.microsoft.com/office/drawing/2014/main" id="{04441523-49DB-4D99-8679-95C289CA5C7F}"/>
              </a:ext>
            </a:extLst>
          </p:cNvPr>
          <p:cNvPicPr>
            <a:picLocks noChangeAspect="1"/>
          </p:cNvPicPr>
          <p:nvPr/>
        </p:nvPicPr>
        <p:blipFill>
          <a:blip r:embed="rId4"/>
          <a:stretch>
            <a:fillRect/>
          </a:stretch>
        </p:blipFill>
        <p:spPr>
          <a:xfrm>
            <a:off x="3107914" y="41936"/>
            <a:ext cx="9084085" cy="1132557"/>
          </a:xfrm>
          <a:prstGeom prst="rect">
            <a:avLst/>
          </a:prstGeom>
        </p:spPr>
      </p:pic>
    </p:spTree>
    <p:extLst>
      <p:ext uri="{BB962C8B-B14F-4D97-AF65-F5344CB8AC3E}">
        <p14:creationId xmlns:p14="http://schemas.microsoft.com/office/powerpoint/2010/main" val="2294471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7518CC4-24C7-47EF-B276-75B058E0E300}"/>
              </a:ext>
            </a:extLst>
          </p:cNvPr>
          <p:cNvSpPr/>
          <p:nvPr/>
        </p:nvSpPr>
        <p:spPr>
          <a:xfrm>
            <a:off x="1455174" y="2458065"/>
            <a:ext cx="8947355"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Programs – Hierarchy Level 3 </a:t>
            </a:r>
          </a:p>
        </p:txBody>
      </p:sp>
      <p:sp>
        <p:nvSpPr>
          <p:cNvPr id="3" name="Foliennummernplatzhalter 2">
            <a:extLst>
              <a:ext uri="{FF2B5EF4-FFF2-40B4-BE49-F238E27FC236}">
                <a16:creationId xmlns:a16="http://schemas.microsoft.com/office/drawing/2014/main" id="{A427367A-AC87-4036-B065-979CE24F1C4F}"/>
              </a:ext>
            </a:extLst>
          </p:cNvPr>
          <p:cNvSpPr>
            <a:spLocks noGrp="1"/>
          </p:cNvSpPr>
          <p:nvPr>
            <p:ph type="sldNum" sz="quarter" idx="12"/>
          </p:nvPr>
        </p:nvSpPr>
        <p:spPr/>
        <p:txBody>
          <a:bodyPr/>
          <a:lstStyle/>
          <a:p>
            <a:fld id="{6730BDDE-A6FC-471E-AD87-25F1A5BE3065}" type="slidenum">
              <a:rPr lang="de-DE" smtClean="0"/>
              <a:t>19</a:t>
            </a:fld>
            <a:endParaRPr lang="de-DE"/>
          </a:p>
        </p:txBody>
      </p:sp>
    </p:spTree>
    <p:extLst>
      <p:ext uri="{BB962C8B-B14F-4D97-AF65-F5344CB8AC3E}">
        <p14:creationId xmlns:p14="http://schemas.microsoft.com/office/powerpoint/2010/main" val="327503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80F882-4EDA-47A2-B603-9C358776A1D8}"/>
              </a:ext>
            </a:extLst>
          </p:cNvPr>
          <p:cNvSpPr>
            <a:spLocks noGrp="1"/>
          </p:cNvSpPr>
          <p:nvPr>
            <p:ph type="title"/>
          </p:nvPr>
        </p:nvSpPr>
        <p:spPr/>
        <p:txBody>
          <a:bodyPr/>
          <a:lstStyle/>
          <a:p>
            <a:pPr algn="ctr"/>
            <a:r>
              <a:rPr lang="de-DE" dirty="0"/>
              <a:t>Information Structure </a:t>
            </a:r>
          </a:p>
        </p:txBody>
      </p:sp>
      <p:graphicFrame>
        <p:nvGraphicFramePr>
          <p:cNvPr id="4" name="Inhaltsplatzhalter 3">
            <a:extLst>
              <a:ext uri="{FF2B5EF4-FFF2-40B4-BE49-F238E27FC236}">
                <a16:creationId xmlns:a16="http://schemas.microsoft.com/office/drawing/2014/main" id="{E86901F9-5F18-4346-9576-17103F58EBDE}"/>
              </a:ext>
            </a:extLst>
          </p:cNvPr>
          <p:cNvGraphicFramePr>
            <a:graphicFrameLocks noGrp="1"/>
          </p:cNvGraphicFramePr>
          <p:nvPr>
            <p:ph idx="1"/>
            <p:extLst>
              <p:ext uri="{D42A27DB-BD31-4B8C-83A1-F6EECF244321}">
                <p14:modId xmlns:p14="http://schemas.microsoft.com/office/powerpoint/2010/main" val="3942508753"/>
              </p:ext>
            </p:extLst>
          </p:nvPr>
        </p:nvGraphicFramePr>
        <p:xfrm>
          <a:off x="838200" y="1690688"/>
          <a:ext cx="909089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hteck: abgerundete Ecken 2">
            <a:extLst>
              <a:ext uri="{FF2B5EF4-FFF2-40B4-BE49-F238E27FC236}">
                <a16:creationId xmlns:a16="http://schemas.microsoft.com/office/drawing/2014/main" id="{F2C8382D-AD65-4792-BBA2-9B5B2BFAE4AF}"/>
              </a:ext>
            </a:extLst>
          </p:cNvPr>
          <p:cNvSpPr/>
          <p:nvPr/>
        </p:nvSpPr>
        <p:spPr>
          <a:xfrm>
            <a:off x="10238508" y="2564490"/>
            <a:ext cx="1245569" cy="67656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Hierarchy Level 1 – 1 Side</a:t>
            </a:r>
          </a:p>
        </p:txBody>
      </p:sp>
      <p:sp>
        <p:nvSpPr>
          <p:cNvPr id="5" name="Rechteck: abgerundete Ecken 4">
            <a:extLst>
              <a:ext uri="{FF2B5EF4-FFF2-40B4-BE49-F238E27FC236}">
                <a16:creationId xmlns:a16="http://schemas.microsoft.com/office/drawing/2014/main" id="{E9BF70F0-7ABF-49B6-A4FA-B7C7DD78CA7F}"/>
              </a:ext>
            </a:extLst>
          </p:cNvPr>
          <p:cNvSpPr/>
          <p:nvPr/>
        </p:nvSpPr>
        <p:spPr>
          <a:xfrm>
            <a:off x="10238508" y="3528076"/>
            <a:ext cx="1245569" cy="67656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Hierarchy Level 2 – 6 Sides</a:t>
            </a:r>
          </a:p>
        </p:txBody>
      </p:sp>
      <p:sp>
        <p:nvSpPr>
          <p:cNvPr id="6" name="Rechteck: abgerundete Ecken 5">
            <a:extLst>
              <a:ext uri="{FF2B5EF4-FFF2-40B4-BE49-F238E27FC236}">
                <a16:creationId xmlns:a16="http://schemas.microsoft.com/office/drawing/2014/main" id="{D46934F5-A7F1-45BC-B622-67A42EDE5B38}"/>
              </a:ext>
            </a:extLst>
          </p:cNvPr>
          <p:cNvSpPr/>
          <p:nvPr/>
        </p:nvSpPr>
        <p:spPr>
          <a:xfrm>
            <a:off x="10238510" y="4506618"/>
            <a:ext cx="1245568" cy="67656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Hierarchy Level 3 – 4 Sides</a:t>
            </a:r>
          </a:p>
        </p:txBody>
      </p:sp>
      <p:cxnSp>
        <p:nvCxnSpPr>
          <p:cNvPr id="8" name="Gerader Verbinder 7">
            <a:extLst>
              <a:ext uri="{FF2B5EF4-FFF2-40B4-BE49-F238E27FC236}">
                <a16:creationId xmlns:a16="http://schemas.microsoft.com/office/drawing/2014/main" id="{ED991985-26E4-4A55-81D5-1F837A274E3A}"/>
              </a:ext>
            </a:extLst>
          </p:cNvPr>
          <p:cNvCxnSpPr>
            <a:cxnSpLocks/>
            <a:stCxn id="3" idx="2"/>
            <a:endCxn id="5" idx="0"/>
          </p:cNvCxnSpPr>
          <p:nvPr/>
        </p:nvCxnSpPr>
        <p:spPr>
          <a:xfrm>
            <a:off x="10861293" y="3241052"/>
            <a:ext cx="0" cy="287024"/>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Gerader Verbinder 10">
            <a:extLst>
              <a:ext uri="{FF2B5EF4-FFF2-40B4-BE49-F238E27FC236}">
                <a16:creationId xmlns:a16="http://schemas.microsoft.com/office/drawing/2014/main" id="{005A35B7-9163-40F5-9298-D95CB205C7D7}"/>
              </a:ext>
            </a:extLst>
          </p:cNvPr>
          <p:cNvCxnSpPr>
            <a:cxnSpLocks/>
            <a:stCxn id="5" idx="2"/>
            <a:endCxn id="6" idx="0"/>
          </p:cNvCxnSpPr>
          <p:nvPr/>
        </p:nvCxnSpPr>
        <p:spPr>
          <a:xfrm>
            <a:off x="10861293" y="4204638"/>
            <a:ext cx="1" cy="30198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3" name="Foliennummernplatzhalter 22">
            <a:extLst>
              <a:ext uri="{FF2B5EF4-FFF2-40B4-BE49-F238E27FC236}">
                <a16:creationId xmlns:a16="http://schemas.microsoft.com/office/drawing/2014/main" id="{FC7748CD-C16F-4A59-A4A4-5BCD89960F61}"/>
              </a:ext>
            </a:extLst>
          </p:cNvPr>
          <p:cNvSpPr>
            <a:spLocks noGrp="1"/>
          </p:cNvSpPr>
          <p:nvPr>
            <p:ph type="sldNum" sz="quarter" idx="12"/>
          </p:nvPr>
        </p:nvSpPr>
        <p:spPr/>
        <p:txBody>
          <a:bodyPr/>
          <a:lstStyle/>
          <a:p>
            <a:fld id="{6730BDDE-A6FC-471E-AD87-25F1A5BE3065}" type="slidenum">
              <a:rPr lang="de-DE" smtClean="0"/>
              <a:t>2</a:t>
            </a:fld>
            <a:endParaRPr lang="de-DE"/>
          </a:p>
        </p:txBody>
      </p:sp>
      <p:sp>
        <p:nvSpPr>
          <p:cNvPr id="25" name="Rechteck: abgerundete Ecken 24">
            <a:extLst>
              <a:ext uri="{FF2B5EF4-FFF2-40B4-BE49-F238E27FC236}">
                <a16:creationId xmlns:a16="http://schemas.microsoft.com/office/drawing/2014/main" id="{53CCA43A-4071-4D5D-AC20-D088B71D9CAB}"/>
              </a:ext>
            </a:extLst>
          </p:cNvPr>
          <p:cNvSpPr/>
          <p:nvPr/>
        </p:nvSpPr>
        <p:spPr>
          <a:xfrm>
            <a:off x="10238509" y="5392764"/>
            <a:ext cx="1245568" cy="67656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bg1"/>
                </a:solidFill>
              </a:rPr>
              <a:t>In total: </a:t>
            </a:r>
          </a:p>
          <a:p>
            <a:pPr algn="ctr"/>
            <a:r>
              <a:rPr lang="de-DE" sz="1200" b="1" dirty="0">
                <a:solidFill>
                  <a:schemeClr val="bg1"/>
                </a:solidFill>
              </a:rPr>
              <a:t>11 </a:t>
            </a:r>
            <a:r>
              <a:rPr lang="de-DE" sz="1200" b="1" dirty="0" err="1">
                <a:solidFill>
                  <a:schemeClr val="bg1"/>
                </a:solidFill>
              </a:rPr>
              <a:t>Slides</a:t>
            </a:r>
            <a:endParaRPr lang="de-DE" sz="1200" b="1" dirty="0">
              <a:solidFill>
                <a:schemeClr val="bg1"/>
              </a:solidFill>
            </a:endParaRPr>
          </a:p>
        </p:txBody>
      </p:sp>
    </p:spTree>
    <p:extLst>
      <p:ext uri="{BB962C8B-B14F-4D97-AF65-F5344CB8AC3E}">
        <p14:creationId xmlns:p14="http://schemas.microsoft.com/office/powerpoint/2010/main" val="1423092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32E328B-E989-4192-A63D-7D024450D6B9}"/>
              </a:ext>
            </a:extLst>
          </p:cNvPr>
          <p:cNvSpPr txBox="1"/>
          <p:nvPr/>
        </p:nvSpPr>
        <p:spPr>
          <a:xfrm>
            <a:off x="396372" y="1174493"/>
            <a:ext cx="1671782" cy="276999"/>
          </a:xfrm>
          <a:prstGeom prst="rect">
            <a:avLst/>
          </a:prstGeom>
          <a:noFill/>
        </p:spPr>
        <p:txBody>
          <a:bodyPr wrap="square" rtlCol="0">
            <a:spAutoFit/>
          </a:bodyPr>
          <a:lstStyle/>
          <a:p>
            <a:r>
              <a:rPr lang="de-DE" sz="1200" dirty="0"/>
              <a:t>Body </a:t>
            </a:r>
          </a:p>
        </p:txBody>
      </p:sp>
      <p:sp>
        <p:nvSpPr>
          <p:cNvPr id="4" name="Textfeld 3">
            <a:extLst>
              <a:ext uri="{FF2B5EF4-FFF2-40B4-BE49-F238E27FC236}">
                <a16:creationId xmlns:a16="http://schemas.microsoft.com/office/drawing/2014/main" id="{7BD33994-0C4B-4B2B-B645-0AE53A34E21F}"/>
              </a:ext>
            </a:extLst>
          </p:cNvPr>
          <p:cNvSpPr txBox="1"/>
          <p:nvPr/>
        </p:nvSpPr>
        <p:spPr>
          <a:xfrm rot="16200000">
            <a:off x="-3244334" y="3244334"/>
            <a:ext cx="6858003" cy="369332"/>
          </a:xfrm>
          <a:prstGeom prst="rect">
            <a:avLst/>
          </a:prstGeom>
          <a:noFill/>
          <a:ln w="25400">
            <a:solidFill>
              <a:srgbClr val="FF0000"/>
            </a:solidFill>
          </a:ln>
        </p:spPr>
        <p:txBody>
          <a:bodyPr wrap="square" rtlCol="0">
            <a:spAutoFit/>
          </a:bodyPr>
          <a:lstStyle/>
          <a:p>
            <a:pPr algn="ctr"/>
            <a:r>
              <a:rPr lang="de-DE" dirty="0">
                <a:solidFill>
                  <a:srgbClr val="FF0000"/>
                </a:solidFill>
              </a:rPr>
              <a:t>Hierarchy Level  3</a:t>
            </a:r>
          </a:p>
        </p:txBody>
      </p:sp>
      <p:sp>
        <p:nvSpPr>
          <p:cNvPr id="12" name="Rechteck 11">
            <a:extLst>
              <a:ext uri="{FF2B5EF4-FFF2-40B4-BE49-F238E27FC236}">
                <a16:creationId xmlns:a16="http://schemas.microsoft.com/office/drawing/2014/main" id="{5A6D9294-17D5-4425-905E-BC83517C863F}"/>
              </a:ext>
            </a:extLst>
          </p:cNvPr>
          <p:cNvSpPr/>
          <p:nvPr/>
        </p:nvSpPr>
        <p:spPr>
          <a:xfrm>
            <a:off x="396372" y="0"/>
            <a:ext cx="2711542" cy="6784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Programs</a:t>
            </a:r>
          </a:p>
        </p:txBody>
      </p:sp>
      <p:sp>
        <p:nvSpPr>
          <p:cNvPr id="5" name="Foliennummernplatzhalter 4">
            <a:extLst>
              <a:ext uri="{FF2B5EF4-FFF2-40B4-BE49-F238E27FC236}">
                <a16:creationId xmlns:a16="http://schemas.microsoft.com/office/drawing/2014/main" id="{F6BFA763-F966-43FF-BD14-8630BC85697D}"/>
              </a:ext>
            </a:extLst>
          </p:cNvPr>
          <p:cNvSpPr>
            <a:spLocks noGrp="1"/>
          </p:cNvSpPr>
          <p:nvPr>
            <p:ph type="sldNum" sz="quarter" idx="12"/>
          </p:nvPr>
        </p:nvSpPr>
        <p:spPr/>
        <p:txBody>
          <a:bodyPr/>
          <a:lstStyle/>
          <a:p>
            <a:fld id="{6730BDDE-A6FC-471E-AD87-25F1A5BE3065}" type="slidenum">
              <a:rPr lang="de-DE" smtClean="0"/>
              <a:t>20</a:t>
            </a:fld>
            <a:endParaRPr lang="de-DE"/>
          </a:p>
        </p:txBody>
      </p:sp>
      <p:pic>
        <p:nvPicPr>
          <p:cNvPr id="10" name="Grafik 9">
            <a:extLst>
              <a:ext uri="{FF2B5EF4-FFF2-40B4-BE49-F238E27FC236}">
                <a16:creationId xmlns:a16="http://schemas.microsoft.com/office/drawing/2014/main" id="{A5F341BC-DF4A-4B7F-8BAB-C492BBBBD1C9}"/>
              </a:ext>
            </a:extLst>
          </p:cNvPr>
          <p:cNvPicPr>
            <a:picLocks noChangeAspect="1"/>
          </p:cNvPicPr>
          <p:nvPr/>
        </p:nvPicPr>
        <p:blipFill>
          <a:blip r:embed="rId2"/>
          <a:stretch>
            <a:fillRect/>
          </a:stretch>
        </p:blipFill>
        <p:spPr>
          <a:xfrm>
            <a:off x="3132305" y="-38911"/>
            <a:ext cx="9079149" cy="4426085"/>
          </a:xfrm>
          <a:prstGeom prst="rect">
            <a:avLst/>
          </a:prstGeom>
        </p:spPr>
      </p:pic>
      <p:pic>
        <p:nvPicPr>
          <p:cNvPr id="11" name="Grafik 10">
            <a:extLst>
              <a:ext uri="{FF2B5EF4-FFF2-40B4-BE49-F238E27FC236}">
                <a16:creationId xmlns:a16="http://schemas.microsoft.com/office/drawing/2014/main" id="{8095DFCD-5A28-4919-982D-C4CC2080C751}"/>
              </a:ext>
            </a:extLst>
          </p:cNvPr>
          <p:cNvPicPr>
            <a:picLocks noChangeAspect="1"/>
          </p:cNvPicPr>
          <p:nvPr/>
        </p:nvPicPr>
        <p:blipFill>
          <a:blip r:embed="rId3"/>
          <a:stretch>
            <a:fillRect/>
          </a:stretch>
        </p:blipFill>
        <p:spPr>
          <a:xfrm>
            <a:off x="3127368" y="4289560"/>
            <a:ext cx="9084086" cy="2431915"/>
          </a:xfrm>
          <a:prstGeom prst="rect">
            <a:avLst/>
          </a:prstGeom>
        </p:spPr>
      </p:pic>
      <p:pic>
        <p:nvPicPr>
          <p:cNvPr id="14" name="Grafik 13">
            <a:extLst>
              <a:ext uri="{FF2B5EF4-FFF2-40B4-BE49-F238E27FC236}">
                <a16:creationId xmlns:a16="http://schemas.microsoft.com/office/drawing/2014/main" id="{0B683717-87B6-4484-9FE2-758093CFA413}"/>
              </a:ext>
            </a:extLst>
          </p:cNvPr>
          <p:cNvPicPr>
            <a:picLocks noChangeAspect="1"/>
          </p:cNvPicPr>
          <p:nvPr/>
        </p:nvPicPr>
        <p:blipFill>
          <a:blip r:embed="rId4"/>
          <a:stretch>
            <a:fillRect/>
          </a:stretch>
        </p:blipFill>
        <p:spPr>
          <a:xfrm>
            <a:off x="10434047" y="339213"/>
            <a:ext cx="798645" cy="3493485"/>
          </a:xfrm>
          <a:prstGeom prst="rect">
            <a:avLst/>
          </a:prstGeom>
        </p:spPr>
      </p:pic>
      <p:sp>
        <p:nvSpPr>
          <p:cNvPr id="15" name="Rechteck 14">
            <a:extLst>
              <a:ext uri="{FF2B5EF4-FFF2-40B4-BE49-F238E27FC236}">
                <a16:creationId xmlns:a16="http://schemas.microsoft.com/office/drawing/2014/main" id="{3342F96A-C570-42A4-858E-3B4A99989C05}"/>
              </a:ext>
            </a:extLst>
          </p:cNvPr>
          <p:cNvSpPr/>
          <p:nvPr/>
        </p:nvSpPr>
        <p:spPr>
          <a:xfrm>
            <a:off x="3930948" y="2085955"/>
            <a:ext cx="5524337" cy="38910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0000"/>
                </a:solidFill>
              </a:rPr>
              <a:t>Mouse-Over </a:t>
            </a:r>
            <a:r>
              <a:rPr lang="de-DE" dirty="0" err="1">
                <a:solidFill>
                  <a:srgbClr val="FF0000"/>
                </a:solidFill>
              </a:rPr>
              <a:t>functionality</a:t>
            </a:r>
            <a:endParaRPr lang="de-DE" dirty="0">
              <a:solidFill>
                <a:srgbClr val="FF0000"/>
              </a:solidFill>
            </a:endParaRPr>
          </a:p>
        </p:txBody>
      </p:sp>
    </p:spTree>
    <p:extLst>
      <p:ext uri="{BB962C8B-B14F-4D97-AF65-F5344CB8AC3E}">
        <p14:creationId xmlns:p14="http://schemas.microsoft.com/office/powerpoint/2010/main" val="1464978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32E328B-E989-4192-A63D-7D024450D6B9}"/>
              </a:ext>
            </a:extLst>
          </p:cNvPr>
          <p:cNvSpPr txBox="1"/>
          <p:nvPr/>
        </p:nvSpPr>
        <p:spPr>
          <a:xfrm>
            <a:off x="396372" y="1174493"/>
            <a:ext cx="1671782" cy="276999"/>
          </a:xfrm>
          <a:prstGeom prst="rect">
            <a:avLst/>
          </a:prstGeom>
          <a:noFill/>
        </p:spPr>
        <p:txBody>
          <a:bodyPr wrap="square" rtlCol="0">
            <a:spAutoFit/>
          </a:bodyPr>
          <a:lstStyle/>
          <a:p>
            <a:r>
              <a:rPr lang="de-DE" sz="1200" dirty="0"/>
              <a:t>Body </a:t>
            </a:r>
          </a:p>
        </p:txBody>
      </p:sp>
      <p:sp>
        <p:nvSpPr>
          <p:cNvPr id="4" name="Textfeld 3">
            <a:extLst>
              <a:ext uri="{FF2B5EF4-FFF2-40B4-BE49-F238E27FC236}">
                <a16:creationId xmlns:a16="http://schemas.microsoft.com/office/drawing/2014/main" id="{7BD33994-0C4B-4B2B-B645-0AE53A34E21F}"/>
              </a:ext>
            </a:extLst>
          </p:cNvPr>
          <p:cNvSpPr txBox="1"/>
          <p:nvPr/>
        </p:nvSpPr>
        <p:spPr>
          <a:xfrm rot="16200000">
            <a:off x="-3244334" y="3244334"/>
            <a:ext cx="6858003" cy="369332"/>
          </a:xfrm>
          <a:prstGeom prst="rect">
            <a:avLst/>
          </a:prstGeom>
          <a:noFill/>
          <a:ln w="25400">
            <a:solidFill>
              <a:srgbClr val="FF0000"/>
            </a:solidFill>
          </a:ln>
        </p:spPr>
        <p:txBody>
          <a:bodyPr wrap="square" rtlCol="0">
            <a:spAutoFit/>
          </a:bodyPr>
          <a:lstStyle/>
          <a:p>
            <a:pPr algn="ctr"/>
            <a:r>
              <a:rPr lang="de-DE" dirty="0">
                <a:solidFill>
                  <a:srgbClr val="FF0000"/>
                </a:solidFill>
              </a:rPr>
              <a:t>Hierarchy Level  3</a:t>
            </a:r>
          </a:p>
        </p:txBody>
      </p:sp>
      <p:sp>
        <p:nvSpPr>
          <p:cNvPr id="12" name="Rechteck 11">
            <a:extLst>
              <a:ext uri="{FF2B5EF4-FFF2-40B4-BE49-F238E27FC236}">
                <a16:creationId xmlns:a16="http://schemas.microsoft.com/office/drawing/2014/main" id="{5A6D9294-17D5-4425-905E-BC83517C863F}"/>
              </a:ext>
            </a:extLst>
          </p:cNvPr>
          <p:cNvSpPr/>
          <p:nvPr/>
        </p:nvSpPr>
        <p:spPr>
          <a:xfrm>
            <a:off x="396372" y="0"/>
            <a:ext cx="2711542" cy="6784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Programs</a:t>
            </a:r>
          </a:p>
        </p:txBody>
      </p:sp>
      <p:sp>
        <p:nvSpPr>
          <p:cNvPr id="5" name="Foliennummernplatzhalter 4">
            <a:extLst>
              <a:ext uri="{FF2B5EF4-FFF2-40B4-BE49-F238E27FC236}">
                <a16:creationId xmlns:a16="http://schemas.microsoft.com/office/drawing/2014/main" id="{F6BFA763-F966-43FF-BD14-8630BC85697D}"/>
              </a:ext>
            </a:extLst>
          </p:cNvPr>
          <p:cNvSpPr>
            <a:spLocks noGrp="1"/>
          </p:cNvSpPr>
          <p:nvPr>
            <p:ph type="sldNum" sz="quarter" idx="12"/>
          </p:nvPr>
        </p:nvSpPr>
        <p:spPr/>
        <p:txBody>
          <a:bodyPr/>
          <a:lstStyle/>
          <a:p>
            <a:fld id="{6730BDDE-A6FC-471E-AD87-25F1A5BE3065}" type="slidenum">
              <a:rPr lang="de-DE" smtClean="0"/>
              <a:t>21</a:t>
            </a:fld>
            <a:endParaRPr lang="de-DE"/>
          </a:p>
        </p:txBody>
      </p:sp>
      <p:pic>
        <p:nvPicPr>
          <p:cNvPr id="10" name="Grafik 9">
            <a:extLst>
              <a:ext uri="{FF2B5EF4-FFF2-40B4-BE49-F238E27FC236}">
                <a16:creationId xmlns:a16="http://schemas.microsoft.com/office/drawing/2014/main" id="{A5F341BC-DF4A-4B7F-8BAB-C492BBBBD1C9}"/>
              </a:ext>
            </a:extLst>
          </p:cNvPr>
          <p:cNvPicPr>
            <a:picLocks noChangeAspect="1"/>
          </p:cNvPicPr>
          <p:nvPr/>
        </p:nvPicPr>
        <p:blipFill>
          <a:blip r:embed="rId2"/>
          <a:stretch>
            <a:fillRect/>
          </a:stretch>
        </p:blipFill>
        <p:spPr>
          <a:xfrm>
            <a:off x="3107914" y="0"/>
            <a:ext cx="10116262" cy="5505856"/>
          </a:xfrm>
          <a:prstGeom prst="rect">
            <a:avLst/>
          </a:prstGeom>
        </p:spPr>
      </p:pic>
      <p:pic>
        <p:nvPicPr>
          <p:cNvPr id="14" name="Grafik 13">
            <a:extLst>
              <a:ext uri="{FF2B5EF4-FFF2-40B4-BE49-F238E27FC236}">
                <a16:creationId xmlns:a16="http://schemas.microsoft.com/office/drawing/2014/main" id="{0B683717-87B6-4484-9FE2-758093CFA413}"/>
              </a:ext>
            </a:extLst>
          </p:cNvPr>
          <p:cNvPicPr>
            <a:picLocks noChangeAspect="1"/>
          </p:cNvPicPr>
          <p:nvPr/>
        </p:nvPicPr>
        <p:blipFill>
          <a:blip r:embed="rId3"/>
          <a:stretch>
            <a:fillRect/>
          </a:stretch>
        </p:blipFill>
        <p:spPr>
          <a:xfrm>
            <a:off x="10434047" y="339213"/>
            <a:ext cx="798645" cy="3493485"/>
          </a:xfrm>
          <a:prstGeom prst="rect">
            <a:avLst/>
          </a:prstGeom>
        </p:spPr>
      </p:pic>
      <p:sp>
        <p:nvSpPr>
          <p:cNvPr id="6" name="Pfeil: nach rechts 5">
            <a:extLst>
              <a:ext uri="{FF2B5EF4-FFF2-40B4-BE49-F238E27FC236}">
                <a16:creationId xmlns:a16="http://schemas.microsoft.com/office/drawing/2014/main" id="{2172D15C-EAAD-4815-887C-2B81805B688F}"/>
              </a:ext>
            </a:extLst>
          </p:cNvPr>
          <p:cNvSpPr/>
          <p:nvPr/>
        </p:nvSpPr>
        <p:spPr>
          <a:xfrm>
            <a:off x="4581728" y="3219854"/>
            <a:ext cx="1605063" cy="115759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0000"/>
                </a:solidFill>
              </a:rPr>
              <a:t>Mouse – Over View</a:t>
            </a:r>
          </a:p>
        </p:txBody>
      </p:sp>
      <p:pic>
        <p:nvPicPr>
          <p:cNvPr id="7" name="Grafik 6">
            <a:extLst>
              <a:ext uri="{FF2B5EF4-FFF2-40B4-BE49-F238E27FC236}">
                <a16:creationId xmlns:a16="http://schemas.microsoft.com/office/drawing/2014/main" id="{2F45899C-BC05-4864-9FB6-4B2E4FA6D5F7}"/>
              </a:ext>
            </a:extLst>
          </p:cNvPr>
          <p:cNvPicPr>
            <a:picLocks noChangeAspect="1"/>
          </p:cNvPicPr>
          <p:nvPr/>
        </p:nvPicPr>
        <p:blipFill>
          <a:blip r:embed="rId4"/>
          <a:stretch>
            <a:fillRect/>
          </a:stretch>
        </p:blipFill>
        <p:spPr>
          <a:xfrm>
            <a:off x="6367318" y="678426"/>
            <a:ext cx="4013200" cy="5777562"/>
          </a:xfrm>
          <a:prstGeom prst="rect">
            <a:avLst/>
          </a:prstGeom>
        </p:spPr>
      </p:pic>
    </p:spTree>
    <p:extLst>
      <p:ext uri="{BB962C8B-B14F-4D97-AF65-F5344CB8AC3E}">
        <p14:creationId xmlns:p14="http://schemas.microsoft.com/office/powerpoint/2010/main" val="2286528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EF6A5BF-DA91-476B-BFF0-7192C54B7C44}"/>
              </a:ext>
            </a:extLst>
          </p:cNvPr>
          <p:cNvSpPr/>
          <p:nvPr/>
        </p:nvSpPr>
        <p:spPr>
          <a:xfrm>
            <a:off x="1995948" y="2829232"/>
            <a:ext cx="8681884" cy="1199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Public Information – Hierarchy Level 2 </a:t>
            </a:r>
          </a:p>
        </p:txBody>
      </p:sp>
      <p:sp>
        <p:nvSpPr>
          <p:cNvPr id="3" name="Foliennummernplatzhalter 2">
            <a:extLst>
              <a:ext uri="{FF2B5EF4-FFF2-40B4-BE49-F238E27FC236}">
                <a16:creationId xmlns:a16="http://schemas.microsoft.com/office/drawing/2014/main" id="{1A349B70-1EDF-447E-86C7-B209E07A0AF6}"/>
              </a:ext>
            </a:extLst>
          </p:cNvPr>
          <p:cNvSpPr>
            <a:spLocks noGrp="1"/>
          </p:cNvSpPr>
          <p:nvPr>
            <p:ph type="sldNum" sz="quarter" idx="12"/>
          </p:nvPr>
        </p:nvSpPr>
        <p:spPr/>
        <p:txBody>
          <a:bodyPr/>
          <a:lstStyle/>
          <a:p>
            <a:fld id="{6730BDDE-A6FC-471E-AD87-25F1A5BE3065}" type="slidenum">
              <a:rPr lang="de-DE" smtClean="0"/>
              <a:t>22</a:t>
            </a:fld>
            <a:endParaRPr lang="de-DE"/>
          </a:p>
        </p:txBody>
      </p:sp>
    </p:spTree>
    <p:extLst>
      <p:ext uri="{BB962C8B-B14F-4D97-AF65-F5344CB8AC3E}">
        <p14:creationId xmlns:p14="http://schemas.microsoft.com/office/powerpoint/2010/main" val="2244992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32E328B-E989-4192-A63D-7D024450D6B9}"/>
              </a:ext>
            </a:extLst>
          </p:cNvPr>
          <p:cNvSpPr txBox="1"/>
          <p:nvPr/>
        </p:nvSpPr>
        <p:spPr>
          <a:xfrm>
            <a:off x="369334" y="3429000"/>
            <a:ext cx="1671782" cy="276999"/>
          </a:xfrm>
          <a:prstGeom prst="rect">
            <a:avLst/>
          </a:prstGeom>
          <a:noFill/>
        </p:spPr>
        <p:txBody>
          <a:bodyPr wrap="square" rtlCol="0">
            <a:spAutoFit/>
          </a:bodyPr>
          <a:lstStyle/>
          <a:p>
            <a:r>
              <a:rPr lang="de-DE" sz="1200" dirty="0"/>
              <a:t>Body </a:t>
            </a:r>
          </a:p>
        </p:txBody>
      </p:sp>
      <p:sp>
        <p:nvSpPr>
          <p:cNvPr id="4" name="Textfeld 3">
            <a:extLst>
              <a:ext uri="{FF2B5EF4-FFF2-40B4-BE49-F238E27FC236}">
                <a16:creationId xmlns:a16="http://schemas.microsoft.com/office/drawing/2014/main" id="{7BD33994-0C4B-4B2B-B645-0AE53A34E21F}"/>
              </a:ext>
            </a:extLst>
          </p:cNvPr>
          <p:cNvSpPr txBox="1"/>
          <p:nvPr/>
        </p:nvSpPr>
        <p:spPr>
          <a:xfrm rot="16200000">
            <a:off x="-3244334" y="3244334"/>
            <a:ext cx="6858003" cy="369332"/>
          </a:xfrm>
          <a:prstGeom prst="rect">
            <a:avLst/>
          </a:prstGeom>
          <a:noFill/>
          <a:ln w="25400">
            <a:solidFill>
              <a:srgbClr val="FF0000"/>
            </a:solidFill>
          </a:ln>
        </p:spPr>
        <p:txBody>
          <a:bodyPr wrap="square" rtlCol="0">
            <a:spAutoFit/>
          </a:bodyPr>
          <a:lstStyle/>
          <a:p>
            <a:pPr algn="ctr"/>
            <a:r>
              <a:rPr lang="de-DE" dirty="0">
                <a:solidFill>
                  <a:srgbClr val="FF0000"/>
                </a:solidFill>
              </a:rPr>
              <a:t>Hierarchy Level  2</a:t>
            </a:r>
          </a:p>
        </p:txBody>
      </p:sp>
      <p:sp>
        <p:nvSpPr>
          <p:cNvPr id="12" name="Rechteck 11">
            <a:extLst>
              <a:ext uri="{FF2B5EF4-FFF2-40B4-BE49-F238E27FC236}">
                <a16:creationId xmlns:a16="http://schemas.microsoft.com/office/drawing/2014/main" id="{5A6D9294-17D5-4425-905E-BC83517C863F}"/>
              </a:ext>
            </a:extLst>
          </p:cNvPr>
          <p:cNvSpPr/>
          <p:nvPr/>
        </p:nvSpPr>
        <p:spPr>
          <a:xfrm>
            <a:off x="396372" y="0"/>
            <a:ext cx="2711542" cy="6784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Public Informations</a:t>
            </a:r>
          </a:p>
        </p:txBody>
      </p:sp>
      <p:pic>
        <p:nvPicPr>
          <p:cNvPr id="2" name="Grafik 1">
            <a:extLst>
              <a:ext uri="{FF2B5EF4-FFF2-40B4-BE49-F238E27FC236}">
                <a16:creationId xmlns:a16="http://schemas.microsoft.com/office/drawing/2014/main" id="{C8804FB0-8282-4A92-97B3-8D618F0CC70B}"/>
              </a:ext>
            </a:extLst>
          </p:cNvPr>
          <p:cNvPicPr>
            <a:picLocks noChangeAspect="1"/>
          </p:cNvPicPr>
          <p:nvPr/>
        </p:nvPicPr>
        <p:blipFill>
          <a:blip r:embed="rId2"/>
          <a:stretch>
            <a:fillRect/>
          </a:stretch>
        </p:blipFill>
        <p:spPr>
          <a:xfrm>
            <a:off x="3134952" y="-4434"/>
            <a:ext cx="9057048" cy="977828"/>
          </a:xfrm>
          <a:prstGeom prst="rect">
            <a:avLst/>
          </a:prstGeom>
        </p:spPr>
      </p:pic>
      <p:sp>
        <p:nvSpPr>
          <p:cNvPr id="7" name="Rechteck 6">
            <a:extLst>
              <a:ext uri="{FF2B5EF4-FFF2-40B4-BE49-F238E27FC236}">
                <a16:creationId xmlns:a16="http://schemas.microsoft.com/office/drawing/2014/main" id="{704706BE-14D2-40BE-BF92-A9D6E27C9427}"/>
              </a:ext>
            </a:extLst>
          </p:cNvPr>
          <p:cNvSpPr/>
          <p:nvPr/>
        </p:nvSpPr>
        <p:spPr>
          <a:xfrm>
            <a:off x="396372" y="678426"/>
            <a:ext cx="2711542" cy="67842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Legal Information </a:t>
            </a:r>
          </a:p>
        </p:txBody>
      </p:sp>
      <p:pic>
        <p:nvPicPr>
          <p:cNvPr id="8" name="Grafik 7">
            <a:extLst>
              <a:ext uri="{FF2B5EF4-FFF2-40B4-BE49-F238E27FC236}">
                <a16:creationId xmlns:a16="http://schemas.microsoft.com/office/drawing/2014/main" id="{F2DEEE2D-D468-42F9-A725-B581818025C1}"/>
              </a:ext>
            </a:extLst>
          </p:cNvPr>
          <p:cNvPicPr>
            <a:picLocks noChangeAspect="1"/>
          </p:cNvPicPr>
          <p:nvPr/>
        </p:nvPicPr>
        <p:blipFill>
          <a:blip r:embed="rId3"/>
          <a:stretch>
            <a:fillRect/>
          </a:stretch>
        </p:blipFill>
        <p:spPr>
          <a:xfrm>
            <a:off x="3134950" y="1017639"/>
            <a:ext cx="9057048" cy="2703871"/>
          </a:xfrm>
          <a:prstGeom prst="rect">
            <a:avLst/>
          </a:prstGeom>
        </p:spPr>
      </p:pic>
      <p:pic>
        <p:nvPicPr>
          <p:cNvPr id="9" name="Grafik 8">
            <a:extLst>
              <a:ext uri="{FF2B5EF4-FFF2-40B4-BE49-F238E27FC236}">
                <a16:creationId xmlns:a16="http://schemas.microsoft.com/office/drawing/2014/main" id="{1B5F5AAA-33C3-43D2-A5AF-4FACBF86787C}"/>
              </a:ext>
            </a:extLst>
          </p:cNvPr>
          <p:cNvPicPr>
            <a:picLocks noChangeAspect="1"/>
          </p:cNvPicPr>
          <p:nvPr/>
        </p:nvPicPr>
        <p:blipFill>
          <a:blip r:embed="rId4"/>
          <a:stretch>
            <a:fillRect/>
          </a:stretch>
        </p:blipFill>
        <p:spPr>
          <a:xfrm>
            <a:off x="3134952" y="3721510"/>
            <a:ext cx="9057048" cy="565355"/>
          </a:xfrm>
          <a:prstGeom prst="rect">
            <a:avLst/>
          </a:prstGeom>
        </p:spPr>
      </p:pic>
      <p:pic>
        <p:nvPicPr>
          <p:cNvPr id="10" name="Grafik 9">
            <a:extLst>
              <a:ext uri="{FF2B5EF4-FFF2-40B4-BE49-F238E27FC236}">
                <a16:creationId xmlns:a16="http://schemas.microsoft.com/office/drawing/2014/main" id="{D4F069A9-330A-432F-88E2-FEE3D7C88710}"/>
              </a:ext>
            </a:extLst>
          </p:cNvPr>
          <p:cNvPicPr>
            <a:picLocks noChangeAspect="1"/>
          </p:cNvPicPr>
          <p:nvPr/>
        </p:nvPicPr>
        <p:blipFill>
          <a:blip r:embed="rId5"/>
          <a:stretch>
            <a:fillRect/>
          </a:stretch>
        </p:blipFill>
        <p:spPr>
          <a:xfrm>
            <a:off x="3134950" y="4286865"/>
            <a:ext cx="9057048" cy="1632154"/>
          </a:xfrm>
          <a:prstGeom prst="rect">
            <a:avLst/>
          </a:prstGeom>
        </p:spPr>
      </p:pic>
      <p:pic>
        <p:nvPicPr>
          <p:cNvPr id="11" name="Grafik 10">
            <a:extLst>
              <a:ext uri="{FF2B5EF4-FFF2-40B4-BE49-F238E27FC236}">
                <a16:creationId xmlns:a16="http://schemas.microsoft.com/office/drawing/2014/main" id="{AE39E90D-4C8F-4819-A53A-F6EBFA22E31A}"/>
              </a:ext>
            </a:extLst>
          </p:cNvPr>
          <p:cNvPicPr>
            <a:picLocks noChangeAspect="1"/>
          </p:cNvPicPr>
          <p:nvPr/>
        </p:nvPicPr>
        <p:blipFill>
          <a:blip r:embed="rId6"/>
          <a:stretch>
            <a:fillRect/>
          </a:stretch>
        </p:blipFill>
        <p:spPr>
          <a:xfrm>
            <a:off x="3134952" y="6023135"/>
            <a:ext cx="9057048" cy="804492"/>
          </a:xfrm>
          <a:prstGeom prst="rect">
            <a:avLst/>
          </a:prstGeom>
        </p:spPr>
      </p:pic>
      <p:sp>
        <p:nvSpPr>
          <p:cNvPr id="5" name="Foliennummernplatzhalter 4">
            <a:extLst>
              <a:ext uri="{FF2B5EF4-FFF2-40B4-BE49-F238E27FC236}">
                <a16:creationId xmlns:a16="http://schemas.microsoft.com/office/drawing/2014/main" id="{3C7BFD8B-01BC-4D3A-BA57-F609B4F34754}"/>
              </a:ext>
            </a:extLst>
          </p:cNvPr>
          <p:cNvSpPr>
            <a:spLocks noGrp="1"/>
          </p:cNvSpPr>
          <p:nvPr>
            <p:ph type="sldNum" sz="quarter" idx="12"/>
          </p:nvPr>
        </p:nvSpPr>
        <p:spPr/>
        <p:txBody>
          <a:bodyPr/>
          <a:lstStyle/>
          <a:p>
            <a:fld id="{6730BDDE-A6FC-471E-AD87-25F1A5BE3065}" type="slidenum">
              <a:rPr lang="de-DE" smtClean="0"/>
              <a:t>23</a:t>
            </a:fld>
            <a:endParaRPr lang="de-DE"/>
          </a:p>
        </p:txBody>
      </p:sp>
    </p:spTree>
    <p:extLst>
      <p:ext uri="{BB962C8B-B14F-4D97-AF65-F5344CB8AC3E}">
        <p14:creationId xmlns:p14="http://schemas.microsoft.com/office/powerpoint/2010/main" val="4118009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32E328B-E989-4192-A63D-7D024450D6B9}"/>
              </a:ext>
            </a:extLst>
          </p:cNvPr>
          <p:cNvSpPr txBox="1"/>
          <p:nvPr/>
        </p:nvSpPr>
        <p:spPr>
          <a:xfrm>
            <a:off x="369334" y="3429000"/>
            <a:ext cx="1671782" cy="276999"/>
          </a:xfrm>
          <a:prstGeom prst="rect">
            <a:avLst/>
          </a:prstGeom>
          <a:noFill/>
        </p:spPr>
        <p:txBody>
          <a:bodyPr wrap="square" rtlCol="0">
            <a:spAutoFit/>
          </a:bodyPr>
          <a:lstStyle/>
          <a:p>
            <a:r>
              <a:rPr lang="de-DE" sz="1200" dirty="0"/>
              <a:t>Body </a:t>
            </a:r>
          </a:p>
        </p:txBody>
      </p:sp>
      <p:sp>
        <p:nvSpPr>
          <p:cNvPr id="4" name="Textfeld 3">
            <a:extLst>
              <a:ext uri="{FF2B5EF4-FFF2-40B4-BE49-F238E27FC236}">
                <a16:creationId xmlns:a16="http://schemas.microsoft.com/office/drawing/2014/main" id="{7BD33994-0C4B-4B2B-B645-0AE53A34E21F}"/>
              </a:ext>
            </a:extLst>
          </p:cNvPr>
          <p:cNvSpPr txBox="1"/>
          <p:nvPr/>
        </p:nvSpPr>
        <p:spPr>
          <a:xfrm rot="16200000">
            <a:off x="-3244334" y="3244334"/>
            <a:ext cx="6858003" cy="369332"/>
          </a:xfrm>
          <a:prstGeom prst="rect">
            <a:avLst/>
          </a:prstGeom>
          <a:noFill/>
          <a:ln w="25400">
            <a:solidFill>
              <a:srgbClr val="FF0000"/>
            </a:solidFill>
          </a:ln>
        </p:spPr>
        <p:txBody>
          <a:bodyPr wrap="square" rtlCol="0">
            <a:spAutoFit/>
          </a:bodyPr>
          <a:lstStyle/>
          <a:p>
            <a:pPr algn="ctr"/>
            <a:r>
              <a:rPr lang="de-DE" dirty="0">
                <a:solidFill>
                  <a:srgbClr val="FF0000"/>
                </a:solidFill>
              </a:rPr>
              <a:t>Hierarchy Level  2</a:t>
            </a:r>
          </a:p>
        </p:txBody>
      </p:sp>
      <p:sp>
        <p:nvSpPr>
          <p:cNvPr id="12" name="Rechteck 11">
            <a:extLst>
              <a:ext uri="{FF2B5EF4-FFF2-40B4-BE49-F238E27FC236}">
                <a16:creationId xmlns:a16="http://schemas.microsoft.com/office/drawing/2014/main" id="{5A6D9294-17D5-4425-905E-BC83517C863F}"/>
              </a:ext>
            </a:extLst>
          </p:cNvPr>
          <p:cNvSpPr/>
          <p:nvPr/>
        </p:nvSpPr>
        <p:spPr>
          <a:xfrm>
            <a:off x="396372" y="0"/>
            <a:ext cx="2711542" cy="6784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Public Informations</a:t>
            </a:r>
          </a:p>
        </p:txBody>
      </p:sp>
      <p:sp>
        <p:nvSpPr>
          <p:cNvPr id="7" name="Rechteck 6">
            <a:extLst>
              <a:ext uri="{FF2B5EF4-FFF2-40B4-BE49-F238E27FC236}">
                <a16:creationId xmlns:a16="http://schemas.microsoft.com/office/drawing/2014/main" id="{704706BE-14D2-40BE-BF92-A9D6E27C9427}"/>
              </a:ext>
            </a:extLst>
          </p:cNvPr>
          <p:cNvSpPr/>
          <p:nvPr/>
        </p:nvSpPr>
        <p:spPr>
          <a:xfrm>
            <a:off x="396372" y="678426"/>
            <a:ext cx="2711542" cy="67842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Public Information </a:t>
            </a:r>
          </a:p>
        </p:txBody>
      </p:sp>
      <p:pic>
        <p:nvPicPr>
          <p:cNvPr id="2" name="Grafik 1">
            <a:extLst>
              <a:ext uri="{FF2B5EF4-FFF2-40B4-BE49-F238E27FC236}">
                <a16:creationId xmlns:a16="http://schemas.microsoft.com/office/drawing/2014/main" id="{C5C009FC-C068-4061-955F-E6CF8E5E2C40}"/>
              </a:ext>
            </a:extLst>
          </p:cNvPr>
          <p:cNvPicPr>
            <a:picLocks noChangeAspect="1"/>
          </p:cNvPicPr>
          <p:nvPr/>
        </p:nvPicPr>
        <p:blipFill>
          <a:blip r:embed="rId2"/>
          <a:stretch>
            <a:fillRect/>
          </a:stretch>
        </p:blipFill>
        <p:spPr>
          <a:xfrm>
            <a:off x="3366653" y="1927748"/>
            <a:ext cx="8321964" cy="4424719"/>
          </a:xfrm>
          <a:prstGeom prst="rect">
            <a:avLst/>
          </a:prstGeom>
        </p:spPr>
      </p:pic>
      <p:sp>
        <p:nvSpPr>
          <p:cNvPr id="6" name="Rechteck 5">
            <a:extLst>
              <a:ext uri="{FF2B5EF4-FFF2-40B4-BE49-F238E27FC236}">
                <a16:creationId xmlns:a16="http://schemas.microsoft.com/office/drawing/2014/main" id="{8A782B9C-6959-4BDF-BF1A-F55C0E7B0826}"/>
              </a:ext>
            </a:extLst>
          </p:cNvPr>
          <p:cNvSpPr/>
          <p:nvPr/>
        </p:nvSpPr>
        <p:spPr>
          <a:xfrm>
            <a:off x="3482109" y="932820"/>
            <a:ext cx="7850909" cy="67842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0000"/>
                </a:solidFill>
              </a:rPr>
              <a:t>Kind and Number of promoted vocational trainings </a:t>
            </a:r>
          </a:p>
        </p:txBody>
      </p:sp>
      <p:sp>
        <p:nvSpPr>
          <p:cNvPr id="8" name="Pfeil: nach links 7">
            <a:extLst>
              <a:ext uri="{FF2B5EF4-FFF2-40B4-BE49-F238E27FC236}">
                <a16:creationId xmlns:a16="http://schemas.microsoft.com/office/drawing/2014/main" id="{75E6AAE2-EBA6-4BA8-A137-A0BBA57B5595}"/>
              </a:ext>
            </a:extLst>
          </p:cNvPr>
          <p:cNvSpPr/>
          <p:nvPr/>
        </p:nvSpPr>
        <p:spPr>
          <a:xfrm>
            <a:off x="2817089" y="4359565"/>
            <a:ext cx="1099127" cy="678426"/>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0000"/>
                </a:solidFill>
              </a:rPr>
              <a:t>Slider</a:t>
            </a:r>
          </a:p>
        </p:txBody>
      </p:sp>
      <p:sp>
        <p:nvSpPr>
          <p:cNvPr id="9" name="Pfeil: nach rechts 8">
            <a:extLst>
              <a:ext uri="{FF2B5EF4-FFF2-40B4-BE49-F238E27FC236}">
                <a16:creationId xmlns:a16="http://schemas.microsoft.com/office/drawing/2014/main" id="{0E4E4589-7236-40DD-9C63-D50E2BE159E4}"/>
              </a:ext>
            </a:extLst>
          </p:cNvPr>
          <p:cNvSpPr/>
          <p:nvPr/>
        </p:nvSpPr>
        <p:spPr>
          <a:xfrm>
            <a:off x="11192163" y="4359565"/>
            <a:ext cx="1006763" cy="67842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0000"/>
                </a:solidFill>
              </a:rPr>
              <a:t>Slider</a:t>
            </a:r>
          </a:p>
        </p:txBody>
      </p:sp>
      <p:sp>
        <p:nvSpPr>
          <p:cNvPr id="10" name="Foliennummernplatzhalter 9">
            <a:extLst>
              <a:ext uri="{FF2B5EF4-FFF2-40B4-BE49-F238E27FC236}">
                <a16:creationId xmlns:a16="http://schemas.microsoft.com/office/drawing/2014/main" id="{49AA8516-6795-4940-9F0C-816FCB4D6C14}"/>
              </a:ext>
            </a:extLst>
          </p:cNvPr>
          <p:cNvSpPr>
            <a:spLocks noGrp="1"/>
          </p:cNvSpPr>
          <p:nvPr>
            <p:ph type="sldNum" sz="quarter" idx="12"/>
          </p:nvPr>
        </p:nvSpPr>
        <p:spPr/>
        <p:txBody>
          <a:bodyPr/>
          <a:lstStyle/>
          <a:p>
            <a:fld id="{6730BDDE-A6FC-471E-AD87-25F1A5BE3065}" type="slidenum">
              <a:rPr lang="de-DE" smtClean="0"/>
              <a:t>24</a:t>
            </a:fld>
            <a:endParaRPr lang="de-DE"/>
          </a:p>
        </p:txBody>
      </p:sp>
    </p:spTree>
    <p:extLst>
      <p:ext uri="{BB962C8B-B14F-4D97-AF65-F5344CB8AC3E}">
        <p14:creationId xmlns:p14="http://schemas.microsoft.com/office/powerpoint/2010/main" val="1668160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EF6A5BF-DA91-476B-BFF0-7192C54B7C44}"/>
              </a:ext>
            </a:extLst>
          </p:cNvPr>
          <p:cNvSpPr/>
          <p:nvPr/>
        </p:nvSpPr>
        <p:spPr>
          <a:xfrm>
            <a:off x="1995948" y="2829232"/>
            <a:ext cx="8681884" cy="1199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FAQ – Hierarchy Level 2 </a:t>
            </a:r>
          </a:p>
        </p:txBody>
      </p:sp>
      <p:sp>
        <p:nvSpPr>
          <p:cNvPr id="3" name="Foliennummernplatzhalter 2">
            <a:extLst>
              <a:ext uri="{FF2B5EF4-FFF2-40B4-BE49-F238E27FC236}">
                <a16:creationId xmlns:a16="http://schemas.microsoft.com/office/drawing/2014/main" id="{EC9467CB-AE21-4924-A505-BB6A5B468872}"/>
              </a:ext>
            </a:extLst>
          </p:cNvPr>
          <p:cNvSpPr>
            <a:spLocks noGrp="1"/>
          </p:cNvSpPr>
          <p:nvPr>
            <p:ph type="sldNum" sz="quarter" idx="12"/>
          </p:nvPr>
        </p:nvSpPr>
        <p:spPr/>
        <p:txBody>
          <a:bodyPr/>
          <a:lstStyle/>
          <a:p>
            <a:fld id="{6730BDDE-A6FC-471E-AD87-25F1A5BE3065}" type="slidenum">
              <a:rPr lang="de-DE" smtClean="0"/>
              <a:t>25</a:t>
            </a:fld>
            <a:endParaRPr lang="de-DE"/>
          </a:p>
        </p:txBody>
      </p:sp>
    </p:spTree>
    <p:extLst>
      <p:ext uri="{BB962C8B-B14F-4D97-AF65-F5344CB8AC3E}">
        <p14:creationId xmlns:p14="http://schemas.microsoft.com/office/powerpoint/2010/main" val="364083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32E328B-E989-4192-A63D-7D024450D6B9}"/>
              </a:ext>
            </a:extLst>
          </p:cNvPr>
          <p:cNvSpPr txBox="1"/>
          <p:nvPr/>
        </p:nvSpPr>
        <p:spPr>
          <a:xfrm>
            <a:off x="369334" y="3429000"/>
            <a:ext cx="1671782" cy="276999"/>
          </a:xfrm>
          <a:prstGeom prst="rect">
            <a:avLst/>
          </a:prstGeom>
          <a:noFill/>
        </p:spPr>
        <p:txBody>
          <a:bodyPr wrap="square" rtlCol="0">
            <a:spAutoFit/>
          </a:bodyPr>
          <a:lstStyle/>
          <a:p>
            <a:r>
              <a:rPr lang="de-DE" sz="1200" dirty="0"/>
              <a:t>Body </a:t>
            </a:r>
          </a:p>
        </p:txBody>
      </p:sp>
      <p:sp>
        <p:nvSpPr>
          <p:cNvPr id="4" name="Textfeld 3">
            <a:extLst>
              <a:ext uri="{FF2B5EF4-FFF2-40B4-BE49-F238E27FC236}">
                <a16:creationId xmlns:a16="http://schemas.microsoft.com/office/drawing/2014/main" id="{7BD33994-0C4B-4B2B-B645-0AE53A34E21F}"/>
              </a:ext>
            </a:extLst>
          </p:cNvPr>
          <p:cNvSpPr txBox="1"/>
          <p:nvPr/>
        </p:nvSpPr>
        <p:spPr>
          <a:xfrm rot="16200000">
            <a:off x="-3244334" y="3244334"/>
            <a:ext cx="6858003" cy="369332"/>
          </a:xfrm>
          <a:prstGeom prst="rect">
            <a:avLst/>
          </a:prstGeom>
          <a:noFill/>
          <a:ln w="25400">
            <a:solidFill>
              <a:srgbClr val="FF0000"/>
            </a:solidFill>
          </a:ln>
        </p:spPr>
        <p:txBody>
          <a:bodyPr wrap="square" rtlCol="0">
            <a:spAutoFit/>
          </a:bodyPr>
          <a:lstStyle/>
          <a:p>
            <a:pPr algn="ctr"/>
            <a:r>
              <a:rPr lang="de-DE" dirty="0">
                <a:solidFill>
                  <a:srgbClr val="FF0000"/>
                </a:solidFill>
              </a:rPr>
              <a:t>Hierarchy Level  2</a:t>
            </a:r>
          </a:p>
        </p:txBody>
      </p:sp>
      <p:sp>
        <p:nvSpPr>
          <p:cNvPr id="12" name="Rechteck 11">
            <a:extLst>
              <a:ext uri="{FF2B5EF4-FFF2-40B4-BE49-F238E27FC236}">
                <a16:creationId xmlns:a16="http://schemas.microsoft.com/office/drawing/2014/main" id="{5A6D9294-17D5-4425-905E-BC83517C863F}"/>
              </a:ext>
            </a:extLst>
          </p:cNvPr>
          <p:cNvSpPr/>
          <p:nvPr/>
        </p:nvSpPr>
        <p:spPr>
          <a:xfrm>
            <a:off x="396372" y="0"/>
            <a:ext cx="2474647" cy="6784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FAQ</a:t>
            </a:r>
          </a:p>
        </p:txBody>
      </p:sp>
      <p:pic>
        <p:nvPicPr>
          <p:cNvPr id="19" name="Grafik 18">
            <a:extLst>
              <a:ext uri="{FF2B5EF4-FFF2-40B4-BE49-F238E27FC236}">
                <a16:creationId xmlns:a16="http://schemas.microsoft.com/office/drawing/2014/main" id="{8881CAAA-22B4-416F-93C4-422BE411CDDE}"/>
              </a:ext>
            </a:extLst>
          </p:cNvPr>
          <p:cNvPicPr>
            <a:picLocks noChangeAspect="1"/>
          </p:cNvPicPr>
          <p:nvPr/>
        </p:nvPicPr>
        <p:blipFill>
          <a:blip r:embed="rId2"/>
          <a:stretch>
            <a:fillRect/>
          </a:stretch>
        </p:blipFill>
        <p:spPr>
          <a:xfrm>
            <a:off x="2703572" y="0"/>
            <a:ext cx="9419601" cy="3624413"/>
          </a:xfrm>
          <a:prstGeom prst="rect">
            <a:avLst/>
          </a:prstGeom>
        </p:spPr>
      </p:pic>
      <p:pic>
        <p:nvPicPr>
          <p:cNvPr id="20" name="Grafik 19">
            <a:extLst>
              <a:ext uri="{FF2B5EF4-FFF2-40B4-BE49-F238E27FC236}">
                <a16:creationId xmlns:a16="http://schemas.microsoft.com/office/drawing/2014/main" id="{F589A102-AA5C-4C70-A1EC-E3780E15622D}"/>
              </a:ext>
            </a:extLst>
          </p:cNvPr>
          <p:cNvPicPr>
            <a:picLocks noChangeAspect="1"/>
          </p:cNvPicPr>
          <p:nvPr/>
        </p:nvPicPr>
        <p:blipFill>
          <a:blip r:embed="rId3"/>
          <a:stretch>
            <a:fillRect/>
          </a:stretch>
        </p:blipFill>
        <p:spPr>
          <a:xfrm>
            <a:off x="2871019" y="3428997"/>
            <a:ext cx="9320980" cy="3429003"/>
          </a:xfrm>
          <a:prstGeom prst="rect">
            <a:avLst/>
          </a:prstGeom>
        </p:spPr>
      </p:pic>
      <p:sp>
        <p:nvSpPr>
          <p:cNvPr id="21" name="Pfeil: nach unten 20">
            <a:extLst>
              <a:ext uri="{FF2B5EF4-FFF2-40B4-BE49-F238E27FC236}">
                <a16:creationId xmlns:a16="http://schemas.microsoft.com/office/drawing/2014/main" id="{BF1A0E99-060F-4CF4-A1F2-A5E345FAE49B}"/>
              </a:ext>
            </a:extLst>
          </p:cNvPr>
          <p:cNvSpPr/>
          <p:nvPr/>
        </p:nvSpPr>
        <p:spPr>
          <a:xfrm>
            <a:off x="2261271" y="804253"/>
            <a:ext cx="560438" cy="580349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dirty="0">
                <a:solidFill>
                  <a:srgbClr val="FF0000"/>
                </a:solidFill>
              </a:rPr>
              <a:t>Scroll to the end of the </a:t>
            </a:r>
            <a:r>
              <a:rPr lang="de-DE" dirty="0" err="1">
                <a:solidFill>
                  <a:srgbClr val="FF0000"/>
                </a:solidFill>
              </a:rPr>
              <a:t>website</a:t>
            </a:r>
            <a:r>
              <a:rPr lang="de-DE" dirty="0">
                <a:solidFill>
                  <a:srgbClr val="FF0000"/>
                </a:solidFill>
              </a:rPr>
              <a:t> to </a:t>
            </a:r>
            <a:r>
              <a:rPr lang="de-DE" dirty="0" err="1">
                <a:solidFill>
                  <a:srgbClr val="FF0000"/>
                </a:solidFill>
              </a:rPr>
              <a:t>reach</a:t>
            </a:r>
            <a:r>
              <a:rPr lang="de-DE" dirty="0">
                <a:solidFill>
                  <a:srgbClr val="FF0000"/>
                </a:solidFill>
              </a:rPr>
              <a:t> </a:t>
            </a:r>
            <a:r>
              <a:rPr lang="de-DE" dirty="0" err="1">
                <a:solidFill>
                  <a:srgbClr val="FF0000"/>
                </a:solidFill>
              </a:rPr>
              <a:t>question</a:t>
            </a:r>
            <a:r>
              <a:rPr lang="de-DE" dirty="0">
                <a:solidFill>
                  <a:srgbClr val="FF0000"/>
                </a:solidFill>
              </a:rPr>
              <a:t> 10</a:t>
            </a:r>
          </a:p>
        </p:txBody>
      </p:sp>
      <p:sp>
        <p:nvSpPr>
          <p:cNvPr id="22" name="Rechteck 21">
            <a:extLst>
              <a:ext uri="{FF2B5EF4-FFF2-40B4-BE49-F238E27FC236}">
                <a16:creationId xmlns:a16="http://schemas.microsoft.com/office/drawing/2014/main" id="{2ED8FE1F-EAB8-466E-9542-BA1ABE184E80}"/>
              </a:ext>
            </a:extLst>
          </p:cNvPr>
          <p:cNvSpPr/>
          <p:nvPr/>
        </p:nvSpPr>
        <p:spPr>
          <a:xfrm rot="20406538">
            <a:off x="8289713" y="3124222"/>
            <a:ext cx="1651819" cy="22614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0000"/>
                </a:solidFill>
              </a:rPr>
              <a:t>Search function</a:t>
            </a:r>
          </a:p>
        </p:txBody>
      </p:sp>
      <p:sp>
        <p:nvSpPr>
          <p:cNvPr id="23" name="Rechteck 22">
            <a:extLst>
              <a:ext uri="{FF2B5EF4-FFF2-40B4-BE49-F238E27FC236}">
                <a16:creationId xmlns:a16="http://schemas.microsoft.com/office/drawing/2014/main" id="{D64F84E8-34A4-4214-B752-F83B2472E026}"/>
              </a:ext>
            </a:extLst>
          </p:cNvPr>
          <p:cNvSpPr/>
          <p:nvPr/>
        </p:nvSpPr>
        <p:spPr>
          <a:xfrm rot="20315024">
            <a:off x="6685935" y="4577306"/>
            <a:ext cx="4306529" cy="83328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rgbClr val="FF0000"/>
                </a:solidFill>
              </a:rPr>
              <a:t>Accordion Functionality</a:t>
            </a:r>
          </a:p>
          <a:p>
            <a:r>
              <a:rPr lang="de-DE" sz="1400" dirty="0">
                <a:solidFill>
                  <a:srgbClr val="FF0000"/>
                </a:solidFill>
              </a:rPr>
              <a:t>Press the </a:t>
            </a:r>
            <a:r>
              <a:rPr lang="de-DE" sz="1400" dirty="0" err="1">
                <a:solidFill>
                  <a:srgbClr val="FF0000"/>
                </a:solidFill>
              </a:rPr>
              <a:t>category</a:t>
            </a:r>
            <a:r>
              <a:rPr lang="de-DE" sz="1400" dirty="0">
                <a:solidFill>
                  <a:srgbClr val="FF0000"/>
                </a:solidFill>
              </a:rPr>
              <a:t> Jobseeker and you will </a:t>
            </a:r>
            <a:r>
              <a:rPr lang="de-DE" sz="1400" dirty="0" err="1">
                <a:solidFill>
                  <a:srgbClr val="FF0000"/>
                </a:solidFill>
              </a:rPr>
              <a:t>see</a:t>
            </a:r>
            <a:r>
              <a:rPr lang="de-DE" sz="1400" dirty="0">
                <a:solidFill>
                  <a:srgbClr val="FF0000"/>
                </a:solidFill>
              </a:rPr>
              <a:t>  all the </a:t>
            </a:r>
            <a:r>
              <a:rPr lang="de-DE" sz="1400" dirty="0" err="1">
                <a:solidFill>
                  <a:srgbClr val="FF0000"/>
                </a:solidFill>
              </a:rPr>
              <a:t>questions</a:t>
            </a:r>
            <a:r>
              <a:rPr lang="de-DE" sz="1400" dirty="0">
                <a:solidFill>
                  <a:srgbClr val="FF0000"/>
                </a:solidFill>
              </a:rPr>
              <a:t> </a:t>
            </a:r>
            <a:r>
              <a:rPr lang="de-DE" sz="1400" dirty="0" err="1">
                <a:solidFill>
                  <a:srgbClr val="FF0000"/>
                </a:solidFill>
              </a:rPr>
              <a:t>belonging</a:t>
            </a:r>
            <a:r>
              <a:rPr lang="de-DE" sz="1400" dirty="0">
                <a:solidFill>
                  <a:srgbClr val="FF0000"/>
                </a:solidFill>
              </a:rPr>
              <a:t> to that </a:t>
            </a:r>
            <a:r>
              <a:rPr lang="de-DE" sz="1400" dirty="0" err="1">
                <a:solidFill>
                  <a:srgbClr val="FF0000"/>
                </a:solidFill>
              </a:rPr>
              <a:t>category</a:t>
            </a:r>
            <a:r>
              <a:rPr lang="de-DE" sz="1400" dirty="0">
                <a:solidFill>
                  <a:srgbClr val="FF0000"/>
                </a:solidFill>
              </a:rPr>
              <a:t>.  </a:t>
            </a:r>
          </a:p>
        </p:txBody>
      </p:sp>
      <p:sp>
        <p:nvSpPr>
          <p:cNvPr id="24" name="Foliennummernplatzhalter 23">
            <a:extLst>
              <a:ext uri="{FF2B5EF4-FFF2-40B4-BE49-F238E27FC236}">
                <a16:creationId xmlns:a16="http://schemas.microsoft.com/office/drawing/2014/main" id="{CF4A335A-392A-4E3C-A34A-55DD5BDABA92}"/>
              </a:ext>
            </a:extLst>
          </p:cNvPr>
          <p:cNvSpPr>
            <a:spLocks noGrp="1"/>
          </p:cNvSpPr>
          <p:nvPr>
            <p:ph type="sldNum" sz="quarter" idx="12"/>
          </p:nvPr>
        </p:nvSpPr>
        <p:spPr/>
        <p:txBody>
          <a:bodyPr/>
          <a:lstStyle/>
          <a:p>
            <a:fld id="{6730BDDE-A6FC-471E-AD87-25F1A5BE3065}" type="slidenum">
              <a:rPr lang="de-DE" smtClean="0"/>
              <a:t>26</a:t>
            </a:fld>
            <a:endParaRPr lang="de-DE"/>
          </a:p>
        </p:txBody>
      </p:sp>
    </p:spTree>
    <p:extLst>
      <p:ext uri="{BB962C8B-B14F-4D97-AF65-F5344CB8AC3E}">
        <p14:creationId xmlns:p14="http://schemas.microsoft.com/office/powerpoint/2010/main" val="3652145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EF6A5BF-DA91-476B-BFF0-7192C54B7C44}"/>
              </a:ext>
            </a:extLst>
          </p:cNvPr>
          <p:cNvSpPr/>
          <p:nvPr/>
        </p:nvSpPr>
        <p:spPr>
          <a:xfrm>
            <a:off x="1995948" y="2829232"/>
            <a:ext cx="8681884" cy="1199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Contact – Hierarchy Level 2 </a:t>
            </a:r>
          </a:p>
        </p:txBody>
      </p:sp>
      <p:sp>
        <p:nvSpPr>
          <p:cNvPr id="3" name="Foliennummernplatzhalter 2">
            <a:extLst>
              <a:ext uri="{FF2B5EF4-FFF2-40B4-BE49-F238E27FC236}">
                <a16:creationId xmlns:a16="http://schemas.microsoft.com/office/drawing/2014/main" id="{DC6FB5A2-C3E6-400C-ACA7-5343C08198A7}"/>
              </a:ext>
            </a:extLst>
          </p:cNvPr>
          <p:cNvSpPr>
            <a:spLocks noGrp="1"/>
          </p:cNvSpPr>
          <p:nvPr>
            <p:ph type="sldNum" sz="quarter" idx="12"/>
          </p:nvPr>
        </p:nvSpPr>
        <p:spPr/>
        <p:txBody>
          <a:bodyPr/>
          <a:lstStyle/>
          <a:p>
            <a:fld id="{6730BDDE-A6FC-471E-AD87-25F1A5BE3065}" type="slidenum">
              <a:rPr lang="de-DE" smtClean="0"/>
              <a:t>27</a:t>
            </a:fld>
            <a:endParaRPr lang="de-DE"/>
          </a:p>
        </p:txBody>
      </p:sp>
    </p:spTree>
    <p:extLst>
      <p:ext uri="{BB962C8B-B14F-4D97-AF65-F5344CB8AC3E}">
        <p14:creationId xmlns:p14="http://schemas.microsoft.com/office/powerpoint/2010/main" val="723911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32E328B-E989-4192-A63D-7D024450D6B9}"/>
              </a:ext>
            </a:extLst>
          </p:cNvPr>
          <p:cNvSpPr txBox="1"/>
          <p:nvPr/>
        </p:nvSpPr>
        <p:spPr>
          <a:xfrm>
            <a:off x="369334" y="3429000"/>
            <a:ext cx="1671782" cy="276999"/>
          </a:xfrm>
          <a:prstGeom prst="rect">
            <a:avLst/>
          </a:prstGeom>
          <a:noFill/>
        </p:spPr>
        <p:txBody>
          <a:bodyPr wrap="square" rtlCol="0">
            <a:spAutoFit/>
          </a:bodyPr>
          <a:lstStyle/>
          <a:p>
            <a:r>
              <a:rPr lang="de-DE" sz="1200" dirty="0"/>
              <a:t>Body </a:t>
            </a:r>
          </a:p>
        </p:txBody>
      </p:sp>
      <p:sp>
        <p:nvSpPr>
          <p:cNvPr id="4" name="Textfeld 3">
            <a:extLst>
              <a:ext uri="{FF2B5EF4-FFF2-40B4-BE49-F238E27FC236}">
                <a16:creationId xmlns:a16="http://schemas.microsoft.com/office/drawing/2014/main" id="{7BD33994-0C4B-4B2B-B645-0AE53A34E21F}"/>
              </a:ext>
            </a:extLst>
          </p:cNvPr>
          <p:cNvSpPr txBox="1"/>
          <p:nvPr/>
        </p:nvSpPr>
        <p:spPr>
          <a:xfrm rot="16200000">
            <a:off x="-3244334" y="3244334"/>
            <a:ext cx="6858003" cy="369332"/>
          </a:xfrm>
          <a:prstGeom prst="rect">
            <a:avLst/>
          </a:prstGeom>
          <a:noFill/>
          <a:ln w="25400">
            <a:solidFill>
              <a:srgbClr val="FF0000"/>
            </a:solidFill>
          </a:ln>
        </p:spPr>
        <p:txBody>
          <a:bodyPr wrap="square" rtlCol="0">
            <a:spAutoFit/>
          </a:bodyPr>
          <a:lstStyle/>
          <a:p>
            <a:pPr algn="ctr"/>
            <a:r>
              <a:rPr lang="de-DE" dirty="0">
                <a:solidFill>
                  <a:srgbClr val="FF0000"/>
                </a:solidFill>
              </a:rPr>
              <a:t>Hierarchy Level  2</a:t>
            </a:r>
          </a:p>
        </p:txBody>
      </p:sp>
      <p:sp>
        <p:nvSpPr>
          <p:cNvPr id="12" name="Rechteck 11">
            <a:extLst>
              <a:ext uri="{FF2B5EF4-FFF2-40B4-BE49-F238E27FC236}">
                <a16:creationId xmlns:a16="http://schemas.microsoft.com/office/drawing/2014/main" id="{5A6D9294-17D5-4425-905E-BC83517C863F}"/>
              </a:ext>
            </a:extLst>
          </p:cNvPr>
          <p:cNvSpPr/>
          <p:nvPr/>
        </p:nvSpPr>
        <p:spPr>
          <a:xfrm>
            <a:off x="396372" y="0"/>
            <a:ext cx="2474647" cy="6784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Contact </a:t>
            </a:r>
          </a:p>
        </p:txBody>
      </p:sp>
      <p:pic>
        <p:nvPicPr>
          <p:cNvPr id="2" name="Grafik 1">
            <a:extLst>
              <a:ext uri="{FF2B5EF4-FFF2-40B4-BE49-F238E27FC236}">
                <a16:creationId xmlns:a16="http://schemas.microsoft.com/office/drawing/2014/main" id="{51E3E78D-5EF5-4628-AF9A-7D93DBA363CA}"/>
              </a:ext>
            </a:extLst>
          </p:cNvPr>
          <p:cNvPicPr>
            <a:picLocks noChangeAspect="1"/>
          </p:cNvPicPr>
          <p:nvPr/>
        </p:nvPicPr>
        <p:blipFill>
          <a:blip r:embed="rId2"/>
          <a:stretch>
            <a:fillRect/>
          </a:stretch>
        </p:blipFill>
        <p:spPr>
          <a:xfrm>
            <a:off x="2871019" y="0"/>
            <a:ext cx="9311469" cy="5223080"/>
          </a:xfrm>
          <a:prstGeom prst="rect">
            <a:avLst/>
          </a:prstGeom>
        </p:spPr>
      </p:pic>
      <p:sp>
        <p:nvSpPr>
          <p:cNvPr id="5" name="Foliennummernplatzhalter 4">
            <a:extLst>
              <a:ext uri="{FF2B5EF4-FFF2-40B4-BE49-F238E27FC236}">
                <a16:creationId xmlns:a16="http://schemas.microsoft.com/office/drawing/2014/main" id="{FA379669-93FD-4CE3-B158-4F973417CB6E}"/>
              </a:ext>
            </a:extLst>
          </p:cNvPr>
          <p:cNvSpPr>
            <a:spLocks noGrp="1"/>
          </p:cNvSpPr>
          <p:nvPr>
            <p:ph type="sldNum" sz="quarter" idx="12"/>
          </p:nvPr>
        </p:nvSpPr>
        <p:spPr/>
        <p:txBody>
          <a:bodyPr/>
          <a:lstStyle/>
          <a:p>
            <a:fld id="{6730BDDE-A6FC-471E-AD87-25F1A5BE3065}" type="slidenum">
              <a:rPr lang="de-DE" smtClean="0"/>
              <a:t>28</a:t>
            </a:fld>
            <a:endParaRPr lang="de-DE"/>
          </a:p>
        </p:txBody>
      </p:sp>
    </p:spTree>
    <p:extLst>
      <p:ext uri="{BB962C8B-B14F-4D97-AF65-F5344CB8AC3E}">
        <p14:creationId xmlns:p14="http://schemas.microsoft.com/office/powerpoint/2010/main" val="362937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F090B95-02AA-4EE1-B616-74F02AAA54F1}"/>
              </a:ext>
            </a:extLst>
          </p:cNvPr>
          <p:cNvSpPr/>
          <p:nvPr/>
        </p:nvSpPr>
        <p:spPr>
          <a:xfrm>
            <a:off x="2045110" y="2418735"/>
            <a:ext cx="7964129" cy="1759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Homepage – Hierarchy Level 1</a:t>
            </a:r>
          </a:p>
        </p:txBody>
      </p:sp>
      <p:sp>
        <p:nvSpPr>
          <p:cNvPr id="3" name="Foliennummernplatzhalter 2">
            <a:extLst>
              <a:ext uri="{FF2B5EF4-FFF2-40B4-BE49-F238E27FC236}">
                <a16:creationId xmlns:a16="http://schemas.microsoft.com/office/drawing/2014/main" id="{7F501DB7-6B88-4027-B2CE-CD907691746E}"/>
              </a:ext>
            </a:extLst>
          </p:cNvPr>
          <p:cNvSpPr>
            <a:spLocks noGrp="1"/>
          </p:cNvSpPr>
          <p:nvPr>
            <p:ph type="sldNum" sz="quarter" idx="12"/>
          </p:nvPr>
        </p:nvSpPr>
        <p:spPr/>
        <p:txBody>
          <a:bodyPr/>
          <a:lstStyle/>
          <a:p>
            <a:fld id="{6730BDDE-A6FC-471E-AD87-25F1A5BE3065}" type="slidenum">
              <a:rPr lang="de-DE" smtClean="0"/>
              <a:t>3</a:t>
            </a:fld>
            <a:endParaRPr lang="de-DE"/>
          </a:p>
        </p:txBody>
      </p:sp>
    </p:spTree>
    <p:extLst>
      <p:ext uri="{BB962C8B-B14F-4D97-AF65-F5344CB8AC3E}">
        <p14:creationId xmlns:p14="http://schemas.microsoft.com/office/powerpoint/2010/main" val="4224530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021FB31C-E760-4902-A9F1-D184BE504670}"/>
              </a:ext>
            </a:extLst>
          </p:cNvPr>
          <p:cNvSpPr txBox="1"/>
          <p:nvPr/>
        </p:nvSpPr>
        <p:spPr>
          <a:xfrm>
            <a:off x="397164" y="0"/>
            <a:ext cx="1671782" cy="276999"/>
          </a:xfrm>
          <a:prstGeom prst="rect">
            <a:avLst/>
          </a:prstGeom>
          <a:noFill/>
        </p:spPr>
        <p:txBody>
          <a:bodyPr wrap="square" rtlCol="0">
            <a:spAutoFit/>
          </a:bodyPr>
          <a:lstStyle/>
          <a:p>
            <a:r>
              <a:rPr lang="de-DE" sz="1200" dirty="0"/>
              <a:t>Header</a:t>
            </a:r>
          </a:p>
        </p:txBody>
      </p:sp>
      <p:sp>
        <p:nvSpPr>
          <p:cNvPr id="7" name="Textfeld 6">
            <a:extLst>
              <a:ext uri="{FF2B5EF4-FFF2-40B4-BE49-F238E27FC236}">
                <a16:creationId xmlns:a16="http://schemas.microsoft.com/office/drawing/2014/main" id="{9EF7DBC0-06FE-4A05-8000-97C3232672F7}"/>
              </a:ext>
            </a:extLst>
          </p:cNvPr>
          <p:cNvSpPr txBox="1"/>
          <p:nvPr/>
        </p:nvSpPr>
        <p:spPr>
          <a:xfrm>
            <a:off x="397164" y="1117600"/>
            <a:ext cx="1671782" cy="276999"/>
          </a:xfrm>
          <a:prstGeom prst="rect">
            <a:avLst/>
          </a:prstGeom>
          <a:noFill/>
        </p:spPr>
        <p:txBody>
          <a:bodyPr wrap="square" rtlCol="0">
            <a:spAutoFit/>
          </a:bodyPr>
          <a:lstStyle/>
          <a:p>
            <a:r>
              <a:rPr lang="de-DE" sz="1200" dirty="0"/>
              <a:t>Top Navigation </a:t>
            </a:r>
          </a:p>
        </p:txBody>
      </p:sp>
      <p:sp>
        <p:nvSpPr>
          <p:cNvPr id="10" name="Textfeld 9">
            <a:extLst>
              <a:ext uri="{FF2B5EF4-FFF2-40B4-BE49-F238E27FC236}">
                <a16:creationId xmlns:a16="http://schemas.microsoft.com/office/drawing/2014/main" id="{D756A0EB-5050-4EE2-8E89-9DE3BAECA844}"/>
              </a:ext>
            </a:extLst>
          </p:cNvPr>
          <p:cNvSpPr txBox="1"/>
          <p:nvPr/>
        </p:nvSpPr>
        <p:spPr>
          <a:xfrm rot="16200000">
            <a:off x="-3244334" y="3244334"/>
            <a:ext cx="6858003" cy="369332"/>
          </a:xfrm>
          <a:prstGeom prst="rect">
            <a:avLst/>
          </a:prstGeom>
          <a:noFill/>
          <a:ln w="25400">
            <a:solidFill>
              <a:srgbClr val="FF0000"/>
            </a:solidFill>
          </a:ln>
        </p:spPr>
        <p:txBody>
          <a:bodyPr wrap="square" rtlCol="0">
            <a:spAutoFit/>
          </a:bodyPr>
          <a:lstStyle/>
          <a:p>
            <a:pPr algn="ctr"/>
            <a:r>
              <a:rPr lang="de-DE" dirty="0">
                <a:solidFill>
                  <a:srgbClr val="FF0000"/>
                </a:solidFill>
              </a:rPr>
              <a:t>Hierarchy Level 1</a:t>
            </a:r>
          </a:p>
        </p:txBody>
      </p:sp>
      <p:sp>
        <p:nvSpPr>
          <p:cNvPr id="11" name="Textfeld 10">
            <a:extLst>
              <a:ext uri="{FF2B5EF4-FFF2-40B4-BE49-F238E27FC236}">
                <a16:creationId xmlns:a16="http://schemas.microsoft.com/office/drawing/2014/main" id="{6FC9E77F-BD01-4939-BE97-7570046E75A9}"/>
              </a:ext>
            </a:extLst>
          </p:cNvPr>
          <p:cNvSpPr txBox="1"/>
          <p:nvPr/>
        </p:nvSpPr>
        <p:spPr>
          <a:xfrm>
            <a:off x="369334" y="3001803"/>
            <a:ext cx="1671782" cy="276999"/>
          </a:xfrm>
          <a:prstGeom prst="rect">
            <a:avLst/>
          </a:prstGeom>
          <a:noFill/>
        </p:spPr>
        <p:txBody>
          <a:bodyPr wrap="square" rtlCol="0">
            <a:spAutoFit/>
          </a:bodyPr>
          <a:lstStyle/>
          <a:p>
            <a:r>
              <a:rPr lang="de-DE" sz="1200" dirty="0"/>
              <a:t>Body </a:t>
            </a:r>
          </a:p>
        </p:txBody>
      </p:sp>
      <p:sp>
        <p:nvSpPr>
          <p:cNvPr id="14" name="Pfeil: nach unten 13">
            <a:extLst>
              <a:ext uri="{FF2B5EF4-FFF2-40B4-BE49-F238E27FC236}">
                <a16:creationId xmlns:a16="http://schemas.microsoft.com/office/drawing/2014/main" id="{7A3AD699-FE45-4653-BAD3-4AF8B2D979CB}"/>
              </a:ext>
            </a:extLst>
          </p:cNvPr>
          <p:cNvSpPr/>
          <p:nvPr/>
        </p:nvSpPr>
        <p:spPr>
          <a:xfrm>
            <a:off x="1508813" y="1448447"/>
            <a:ext cx="534225" cy="302889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sz="1200" dirty="0">
                <a:solidFill>
                  <a:srgbClr val="FF0000"/>
                </a:solidFill>
              </a:rPr>
              <a:t>Margin</a:t>
            </a:r>
          </a:p>
          <a:p>
            <a:pPr algn="ctr"/>
            <a:r>
              <a:rPr lang="de-DE" sz="1200" dirty="0"/>
              <a:t> </a:t>
            </a:r>
            <a:r>
              <a:rPr lang="de-DE" sz="1200" dirty="0">
                <a:solidFill>
                  <a:srgbClr val="FF0000"/>
                </a:solidFill>
              </a:rPr>
              <a:t>Navigation</a:t>
            </a:r>
          </a:p>
        </p:txBody>
      </p:sp>
      <p:sp>
        <p:nvSpPr>
          <p:cNvPr id="5" name="Foliennummernplatzhalter 4">
            <a:extLst>
              <a:ext uri="{FF2B5EF4-FFF2-40B4-BE49-F238E27FC236}">
                <a16:creationId xmlns:a16="http://schemas.microsoft.com/office/drawing/2014/main" id="{ACDA93E5-33AC-496D-93FF-3F10585E6A8E}"/>
              </a:ext>
            </a:extLst>
          </p:cNvPr>
          <p:cNvSpPr>
            <a:spLocks noGrp="1"/>
          </p:cNvSpPr>
          <p:nvPr>
            <p:ph type="sldNum" sz="quarter" idx="12"/>
          </p:nvPr>
        </p:nvSpPr>
        <p:spPr/>
        <p:txBody>
          <a:bodyPr/>
          <a:lstStyle/>
          <a:p>
            <a:fld id="{6730BDDE-A6FC-471E-AD87-25F1A5BE3065}" type="slidenum">
              <a:rPr lang="de-DE" smtClean="0"/>
              <a:t>4</a:t>
            </a:fld>
            <a:endParaRPr lang="de-DE"/>
          </a:p>
        </p:txBody>
      </p:sp>
      <p:sp>
        <p:nvSpPr>
          <p:cNvPr id="15" name="Rechteck 14">
            <a:extLst>
              <a:ext uri="{FF2B5EF4-FFF2-40B4-BE49-F238E27FC236}">
                <a16:creationId xmlns:a16="http://schemas.microsoft.com/office/drawing/2014/main" id="{EC337E83-AB59-4191-8A46-D210D0CF2DF9}"/>
              </a:ext>
            </a:extLst>
          </p:cNvPr>
          <p:cNvSpPr/>
          <p:nvPr/>
        </p:nvSpPr>
        <p:spPr>
          <a:xfrm rot="19774614">
            <a:off x="9811421" y="4760059"/>
            <a:ext cx="2119474" cy="3651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FF0000"/>
                </a:solidFill>
              </a:rPr>
              <a:t>Live Chat</a:t>
            </a:r>
          </a:p>
        </p:txBody>
      </p:sp>
      <p:pic>
        <p:nvPicPr>
          <p:cNvPr id="21" name="Grafik 20">
            <a:extLst>
              <a:ext uri="{FF2B5EF4-FFF2-40B4-BE49-F238E27FC236}">
                <a16:creationId xmlns:a16="http://schemas.microsoft.com/office/drawing/2014/main" id="{136C6A89-B195-4DDE-A8B3-73BF3D4A97F4}"/>
              </a:ext>
            </a:extLst>
          </p:cNvPr>
          <p:cNvPicPr>
            <a:picLocks noChangeAspect="1"/>
          </p:cNvPicPr>
          <p:nvPr/>
        </p:nvPicPr>
        <p:blipFill>
          <a:blip r:embed="rId2"/>
          <a:stretch>
            <a:fillRect/>
          </a:stretch>
        </p:blipFill>
        <p:spPr>
          <a:xfrm>
            <a:off x="2028456" y="150669"/>
            <a:ext cx="10159700" cy="4560856"/>
          </a:xfrm>
          <a:prstGeom prst="rect">
            <a:avLst/>
          </a:prstGeom>
        </p:spPr>
      </p:pic>
      <p:sp>
        <p:nvSpPr>
          <p:cNvPr id="22" name="Pfeil: nach rechts 21">
            <a:extLst>
              <a:ext uri="{FF2B5EF4-FFF2-40B4-BE49-F238E27FC236}">
                <a16:creationId xmlns:a16="http://schemas.microsoft.com/office/drawing/2014/main" id="{A86EECD3-A53E-4DD4-8484-A1B8DE2EA235}"/>
              </a:ext>
            </a:extLst>
          </p:cNvPr>
          <p:cNvSpPr/>
          <p:nvPr/>
        </p:nvSpPr>
        <p:spPr>
          <a:xfrm>
            <a:off x="2028456" y="773805"/>
            <a:ext cx="6893871" cy="54752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rgbClr val="FF0000"/>
                </a:solidFill>
              </a:rPr>
              <a:t>Top Navigation </a:t>
            </a:r>
          </a:p>
        </p:txBody>
      </p:sp>
      <p:sp>
        <p:nvSpPr>
          <p:cNvPr id="23" name="Rechteck 22">
            <a:extLst>
              <a:ext uri="{FF2B5EF4-FFF2-40B4-BE49-F238E27FC236}">
                <a16:creationId xmlns:a16="http://schemas.microsoft.com/office/drawing/2014/main" id="{1FC01699-7693-42EF-BA4E-10B7F83657DF}"/>
              </a:ext>
            </a:extLst>
          </p:cNvPr>
          <p:cNvSpPr/>
          <p:nvPr/>
        </p:nvSpPr>
        <p:spPr>
          <a:xfrm rot="19603300">
            <a:off x="9757796" y="1186857"/>
            <a:ext cx="2310581" cy="2689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0000"/>
                </a:solidFill>
              </a:rPr>
              <a:t>Folding Menu Bar</a:t>
            </a:r>
          </a:p>
        </p:txBody>
      </p:sp>
      <p:pic>
        <p:nvPicPr>
          <p:cNvPr id="24" name="Grafik 23">
            <a:extLst>
              <a:ext uri="{FF2B5EF4-FFF2-40B4-BE49-F238E27FC236}">
                <a16:creationId xmlns:a16="http://schemas.microsoft.com/office/drawing/2014/main" id="{FC6D0007-F65B-4548-8412-CD3061518A72}"/>
              </a:ext>
            </a:extLst>
          </p:cNvPr>
          <p:cNvPicPr>
            <a:picLocks noChangeAspect="1"/>
          </p:cNvPicPr>
          <p:nvPr/>
        </p:nvPicPr>
        <p:blipFill>
          <a:blip r:embed="rId3"/>
          <a:stretch>
            <a:fillRect/>
          </a:stretch>
        </p:blipFill>
        <p:spPr>
          <a:xfrm>
            <a:off x="8524908" y="1374057"/>
            <a:ext cx="1351107" cy="675554"/>
          </a:xfrm>
          <a:prstGeom prst="rect">
            <a:avLst/>
          </a:prstGeom>
        </p:spPr>
      </p:pic>
      <p:pic>
        <p:nvPicPr>
          <p:cNvPr id="25" name="Grafik 24">
            <a:extLst>
              <a:ext uri="{FF2B5EF4-FFF2-40B4-BE49-F238E27FC236}">
                <a16:creationId xmlns:a16="http://schemas.microsoft.com/office/drawing/2014/main" id="{8383E0C5-E8DF-4908-8F7F-9465AFC1A4F6}"/>
              </a:ext>
            </a:extLst>
          </p:cNvPr>
          <p:cNvPicPr>
            <a:picLocks noChangeAspect="1"/>
          </p:cNvPicPr>
          <p:nvPr/>
        </p:nvPicPr>
        <p:blipFill>
          <a:blip r:embed="rId4"/>
          <a:stretch>
            <a:fillRect/>
          </a:stretch>
        </p:blipFill>
        <p:spPr>
          <a:xfrm>
            <a:off x="6908020" y="1382755"/>
            <a:ext cx="1619443" cy="547526"/>
          </a:xfrm>
          <a:prstGeom prst="rect">
            <a:avLst/>
          </a:prstGeom>
        </p:spPr>
      </p:pic>
      <p:pic>
        <p:nvPicPr>
          <p:cNvPr id="26" name="Grafik 25">
            <a:extLst>
              <a:ext uri="{FF2B5EF4-FFF2-40B4-BE49-F238E27FC236}">
                <a16:creationId xmlns:a16="http://schemas.microsoft.com/office/drawing/2014/main" id="{D5666E1B-B588-48BA-BB51-5B5FF9A74F53}"/>
              </a:ext>
            </a:extLst>
          </p:cNvPr>
          <p:cNvPicPr>
            <a:picLocks noChangeAspect="1"/>
          </p:cNvPicPr>
          <p:nvPr/>
        </p:nvPicPr>
        <p:blipFill>
          <a:blip r:embed="rId5"/>
          <a:stretch>
            <a:fillRect/>
          </a:stretch>
        </p:blipFill>
        <p:spPr>
          <a:xfrm>
            <a:off x="8309344" y="4067706"/>
            <a:ext cx="3708400" cy="643819"/>
          </a:xfrm>
          <a:prstGeom prst="rect">
            <a:avLst/>
          </a:prstGeom>
        </p:spPr>
      </p:pic>
      <p:pic>
        <p:nvPicPr>
          <p:cNvPr id="27" name="Grafik 26">
            <a:extLst>
              <a:ext uri="{FF2B5EF4-FFF2-40B4-BE49-F238E27FC236}">
                <a16:creationId xmlns:a16="http://schemas.microsoft.com/office/drawing/2014/main" id="{9CBCDB24-80A3-4F1A-9A7A-ABE140638F45}"/>
              </a:ext>
            </a:extLst>
          </p:cNvPr>
          <p:cNvPicPr>
            <a:picLocks noChangeAspect="1"/>
          </p:cNvPicPr>
          <p:nvPr/>
        </p:nvPicPr>
        <p:blipFill>
          <a:blip r:embed="rId6"/>
          <a:stretch>
            <a:fillRect/>
          </a:stretch>
        </p:blipFill>
        <p:spPr>
          <a:xfrm>
            <a:off x="11881270" y="803396"/>
            <a:ext cx="310730" cy="3871296"/>
          </a:xfrm>
          <a:prstGeom prst="rect">
            <a:avLst/>
          </a:prstGeom>
        </p:spPr>
      </p:pic>
      <p:sp>
        <p:nvSpPr>
          <p:cNvPr id="28" name="Rechteck 27">
            <a:extLst>
              <a:ext uri="{FF2B5EF4-FFF2-40B4-BE49-F238E27FC236}">
                <a16:creationId xmlns:a16="http://schemas.microsoft.com/office/drawing/2014/main" id="{3CA31BF1-76FC-4054-B3C8-EE1771C533E7}"/>
              </a:ext>
            </a:extLst>
          </p:cNvPr>
          <p:cNvSpPr/>
          <p:nvPr/>
        </p:nvSpPr>
        <p:spPr>
          <a:xfrm rot="19622665">
            <a:off x="5713153" y="3833764"/>
            <a:ext cx="2576946" cy="7545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0000"/>
                </a:solidFill>
              </a:rPr>
              <a:t>Moving Pictures</a:t>
            </a:r>
          </a:p>
        </p:txBody>
      </p:sp>
      <p:pic>
        <p:nvPicPr>
          <p:cNvPr id="29" name="Grafik 28">
            <a:extLst>
              <a:ext uri="{FF2B5EF4-FFF2-40B4-BE49-F238E27FC236}">
                <a16:creationId xmlns:a16="http://schemas.microsoft.com/office/drawing/2014/main" id="{81530870-754A-4ECA-AC06-00AB9808F9C2}"/>
              </a:ext>
            </a:extLst>
          </p:cNvPr>
          <p:cNvPicPr>
            <a:picLocks noChangeAspect="1"/>
          </p:cNvPicPr>
          <p:nvPr/>
        </p:nvPicPr>
        <p:blipFill>
          <a:blip r:embed="rId7"/>
          <a:stretch>
            <a:fillRect/>
          </a:stretch>
        </p:blipFill>
        <p:spPr>
          <a:xfrm>
            <a:off x="2121982" y="4414551"/>
            <a:ext cx="3050382" cy="557354"/>
          </a:xfrm>
          <a:prstGeom prst="rect">
            <a:avLst/>
          </a:prstGeom>
        </p:spPr>
      </p:pic>
    </p:spTree>
    <p:extLst>
      <p:ext uri="{BB962C8B-B14F-4D97-AF65-F5344CB8AC3E}">
        <p14:creationId xmlns:p14="http://schemas.microsoft.com/office/powerpoint/2010/main" val="2165506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B60D61FE-75CD-4872-86BB-C49C830E58C6}"/>
              </a:ext>
            </a:extLst>
          </p:cNvPr>
          <p:cNvPicPr>
            <a:picLocks noChangeAspect="1"/>
          </p:cNvPicPr>
          <p:nvPr/>
        </p:nvPicPr>
        <p:blipFill>
          <a:blip r:embed="rId2"/>
          <a:stretch>
            <a:fillRect/>
          </a:stretch>
        </p:blipFill>
        <p:spPr>
          <a:xfrm>
            <a:off x="1789471" y="0"/>
            <a:ext cx="10402530" cy="3805382"/>
          </a:xfrm>
          <a:prstGeom prst="rect">
            <a:avLst/>
          </a:prstGeom>
        </p:spPr>
      </p:pic>
      <p:sp>
        <p:nvSpPr>
          <p:cNvPr id="3" name="Textfeld 2">
            <a:extLst>
              <a:ext uri="{FF2B5EF4-FFF2-40B4-BE49-F238E27FC236}">
                <a16:creationId xmlns:a16="http://schemas.microsoft.com/office/drawing/2014/main" id="{132E328B-E989-4192-A63D-7D024450D6B9}"/>
              </a:ext>
            </a:extLst>
          </p:cNvPr>
          <p:cNvSpPr txBox="1"/>
          <p:nvPr/>
        </p:nvSpPr>
        <p:spPr>
          <a:xfrm>
            <a:off x="803443" y="83112"/>
            <a:ext cx="1671782" cy="276999"/>
          </a:xfrm>
          <a:prstGeom prst="rect">
            <a:avLst/>
          </a:prstGeom>
          <a:noFill/>
        </p:spPr>
        <p:txBody>
          <a:bodyPr wrap="square" rtlCol="0">
            <a:spAutoFit/>
          </a:bodyPr>
          <a:lstStyle/>
          <a:p>
            <a:r>
              <a:rPr lang="de-DE" sz="1200" dirty="0"/>
              <a:t>Body </a:t>
            </a:r>
          </a:p>
        </p:txBody>
      </p:sp>
      <p:sp>
        <p:nvSpPr>
          <p:cNvPr id="4" name="Textfeld 3">
            <a:extLst>
              <a:ext uri="{FF2B5EF4-FFF2-40B4-BE49-F238E27FC236}">
                <a16:creationId xmlns:a16="http://schemas.microsoft.com/office/drawing/2014/main" id="{7BD33994-0C4B-4B2B-B645-0AE53A34E21F}"/>
              </a:ext>
            </a:extLst>
          </p:cNvPr>
          <p:cNvSpPr txBox="1"/>
          <p:nvPr/>
        </p:nvSpPr>
        <p:spPr>
          <a:xfrm rot="16200000">
            <a:off x="-3244334" y="3244334"/>
            <a:ext cx="6858003" cy="369332"/>
          </a:xfrm>
          <a:prstGeom prst="rect">
            <a:avLst/>
          </a:prstGeom>
          <a:noFill/>
          <a:ln w="25400">
            <a:solidFill>
              <a:srgbClr val="FF0000"/>
            </a:solidFill>
          </a:ln>
        </p:spPr>
        <p:txBody>
          <a:bodyPr wrap="square" rtlCol="0">
            <a:spAutoFit/>
          </a:bodyPr>
          <a:lstStyle/>
          <a:p>
            <a:pPr algn="ctr"/>
            <a:r>
              <a:rPr lang="de-DE" dirty="0">
                <a:solidFill>
                  <a:srgbClr val="FF0000"/>
                </a:solidFill>
              </a:rPr>
              <a:t>Hierarchy Level 1</a:t>
            </a:r>
          </a:p>
        </p:txBody>
      </p:sp>
      <p:sp>
        <p:nvSpPr>
          <p:cNvPr id="9" name="Rechteck 8">
            <a:extLst>
              <a:ext uri="{FF2B5EF4-FFF2-40B4-BE49-F238E27FC236}">
                <a16:creationId xmlns:a16="http://schemas.microsoft.com/office/drawing/2014/main" id="{062BFF19-F935-432C-A00E-6F4E65EBFA23}"/>
              </a:ext>
            </a:extLst>
          </p:cNvPr>
          <p:cNvSpPr/>
          <p:nvPr/>
        </p:nvSpPr>
        <p:spPr>
          <a:xfrm>
            <a:off x="2356865" y="6500001"/>
            <a:ext cx="8096867" cy="2212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0000"/>
                </a:solidFill>
              </a:rPr>
              <a:t>Push the Picture and you land at the Website of the Partner Hierarchy Level 2</a:t>
            </a:r>
          </a:p>
        </p:txBody>
      </p:sp>
      <p:sp>
        <p:nvSpPr>
          <p:cNvPr id="10" name="Foliennummernplatzhalter 9">
            <a:extLst>
              <a:ext uri="{FF2B5EF4-FFF2-40B4-BE49-F238E27FC236}">
                <a16:creationId xmlns:a16="http://schemas.microsoft.com/office/drawing/2014/main" id="{1A4CA676-DB02-4380-8EDB-6DBEAA2AE3C3}"/>
              </a:ext>
            </a:extLst>
          </p:cNvPr>
          <p:cNvSpPr>
            <a:spLocks noGrp="1"/>
          </p:cNvSpPr>
          <p:nvPr>
            <p:ph type="sldNum" sz="quarter" idx="12"/>
          </p:nvPr>
        </p:nvSpPr>
        <p:spPr/>
        <p:txBody>
          <a:bodyPr/>
          <a:lstStyle/>
          <a:p>
            <a:fld id="{6730BDDE-A6FC-471E-AD87-25F1A5BE3065}" type="slidenum">
              <a:rPr lang="de-DE" smtClean="0"/>
              <a:t>5</a:t>
            </a:fld>
            <a:endParaRPr lang="de-DE"/>
          </a:p>
        </p:txBody>
      </p:sp>
      <p:pic>
        <p:nvPicPr>
          <p:cNvPr id="14" name="Grafik 13">
            <a:extLst>
              <a:ext uri="{FF2B5EF4-FFF2-40B4-BE49-F238E27FC236}">
                <a16:creationId xmlns:a16="http://schemas.microsoft.com/office/drawing/2014/main" id="{37DCECF3-4E31-4FE3-A927-3F3B683F04D4}"/>
              </a:ext>
            </a:extLst>
          </p:cNvPr>
          <p:cNvPicPr>
            <a:picLocks noChangeAspect="1"/>
          </p:cNvPicPr>
          <p:nvPr/>
        </p:nvPicPr>
        <p:blipFill>
          <a:blip r:embed="rId3"/>
          <a:stretch>
            <a:fillRect/>
          </a:stretch>
        </p:blipFill>
        <p:spPr>
          <a:xfrm>
            <a:off x="1857984" y="3766242"/>
            <a:ext cx="10003276" cy="2733509"/>
          </a:xfrm>
          <a:prstGeom prst="rect">
            <a:avLst/>
          </a:prstGeom>
        </p:spPr>
      </p:pic>
      <p:sp>
        <p:nvSpPr>
          <p:cNvPr id="15" name="Rechteck 14">
            <a:extLst>
              <a:ext uri="{FF2B5EF4-FFF2-40B4-BE49-F238E27FC236}">
                <a16:creationId xmlns:a16="http://schemas.microsoft.com/office/drawing/2014/main" id="{D7B956E1-0350-41BA-98A9-6B117325A6A6}"/>
              </a:ext>
            </a:extLst>
          </p:cNvPr>
          <p:cNvSpPr/>
          <p:nvPr/>
        </p:nvSpPr>
        <p:spPr>
          <a:xfrm>
            <a:off x="6990736" y="3138055"/>
            <a:ext cx="2841523" cy="1868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0000"/>
                </a:solidFill>
              </a:rPr>
              <a:t>Jump to </a:t>
            </a:r>
            <a:r>
              <a:rPr lang="de-DE" dirty="0" err="1">
                <a:solidFill>
                  <a:srgbClr val="FF0000"/>
                </a:solidFill>
              </a:rPr>
              <a:t>Hierachy</a:t>
            </a:r>
            <a:r>
              <a:rPr lang="de-DE" dirty="0">
                <a:solidFill>
                  <a:srgbClr val="FF0000"/>
                </a:solidFill>
              </a:rPr>
              <a:t> Level 2</a:t>
            </a:r>
          </a:p>
        </p:txBody>
      </p:sp>
      <p:sp>
        <p:nvSpPr>
          <p:cNvPr id="16" name="Rechteck 15">
            <a:extLst>
              <a:ext uri="{FF2B5EF4-FFF2-40B4-BE49-F238E27FC236}">
                <a16:creationId xmlns:a16="http://schemas.microsoft.com/office/drawing/2014/main" id="{0A77D9C6-ACC5-420A-9B8B-DF2F8220CEA6}"/>
              </a:ext>
            </a:extLst>
          </p:cNvPr>
          <p:cNvSpPr/>
          <p:nvPr/>
        </p:nvSpPr>
        <p:spPr>
          <a:xfrm>
            <a:off x="2188723" y="1448783"/>
            <a:ext cx="2841523" cy="1868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0000"/>
                </a:solidFill>
              </a:rPr>
              <a:t>Jump to </a:t>
            </a:r>
            <a:r>
              <a:rPr lang="de-DE" dirty="0" err="1">
                <a:solidFill>
                  <a:srgbClr val="FF0000"/>
                </a:solidFill>
              </a:rPr>
              <a:t>Hierachy</a:t>
            </a:r>
            <a:r>
              <a:rPr lang="de-DE" dirty="0">
                <a:solidFill>
                  <a:srgbClr val="FF0000"/>
                </a:solidFill>
              </a:rPr>
              <a:t> Level 2</a:t>
            </a:r>
          </a:p>
        </p:txBody>
      </p:sp>
      <p:sp>
        <p:nvSpPr>
          <p:cNvPr id="17" name="Rechteck 16">
            <a:extLst>
              <a:ext uri="{FF2B5EF4-FFF2-40B4-BE49-F238E27FC236}">
                <a16:creationId xmlns:a16="http://schemas.microsoft.com/office/drawing/2014/main" id="{A39345FA-5C93-455B-BFFE-CD02E4C8BE26}"/>
              </a:ext>
            </a:extLst>
          </p:cNvPr>
          <p:cNvSpPr/>
          <p:nvPr/>
        </p:nvSpPr>
        <p:spPr>
          <a:xfrm>
            <a:off x="2018383" y="3138055"/>
            <a:ext cx="2841523" cy="1868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0000"/>
                </a:solidFill>
              </a:rPr>
              <a:t>Jump to </a:t>
            </a:r>
            <a:r>
              <a:rPr lang="de-DE" dirty="0" err="1">
                <a:solidFill>
                  <a:srgbClr val="FF0000"/>
                </a:solidFill>
              </a:rPr>
              <a:t>Hierachy</a:t>
            </a:r>
            <a:r>
              <a:rPr lang="de-DE" dirty="0">
                <a:solidFill>
                  <a:srgbClr val="FF0000"/>
                </a:solidFill>
              </a:rPr>
              <a:t> Level 2</a:t>
            </a:r>
          </a:p>
        </p:txBody>
      </p:sp>
      <p:pic>
        <p:nvPicPr>
          <p:cNvPr id="18" name="Grafik 17">
            <a:extLst>
              <a:ext uri="{FF2B5EF4-FFF2-40B4-BE49-F238E27FC236}">
                <a16:creationId xmlns:a16="http://schemas.microsoft.com/office/drawing/2014/main" id="{8669244F-BE0D-4F2D-BC2C-98ABB4FD9D4B}"/>
              </a:ext>
            </a:extLst>
          </p:cNvPr>
          <p:cNvPicPr>
            <a:picLocks noChangeAspect="1"/>
          </p:cNvPicPr>
          <p:nvPr/>
        </p:nvPicPr>
        <p:blipFill>
          <a:blip r:embed="rId4"/>
          <a:stretch>
            <a:fillRect/>
          </a:stretch>
        </p:blipFill>
        <p:spPr>
          <a:xfrm>
            <a:off x="8479406" y="5455514"/>
            <a:ext cx="3005588" cy="1007408"/>
          </a:xfrm>
          <a:prstGeom prst="rect">
            <a:avLst/>
          </a:prstGeom>
          <a:ln w="19050">
            <a:solidFill>
              <a:schemeClr val="accent1">
                <a:lumMod val="50000"/>
              </a:schemeClr>
            </a:solidFill>
          </a:ln>
        </p:spPr>
      </p:pic>
    </p:spTree>
    <p:extLst>
      <p:ext uri="{BB962C8B-B14F-4D97-AF65-F5344CB8AC3E}">
        <p14:creationId xmlns:p14="http://schemas.microsoft.com/office/powerpoint/2010/main" val="3940596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32E328B-E989-4192-A63D-7D024450D6B9}"/>
              </a:ext>
            </a:extLst>
          </p:cNvPr>
          <p:cNvSpPr txBox="1"/>
          <p:nvPr/>
        </p:nvSpPr>
        <p:spPr>
          <a:xfrm>
            <a:off x="803443" y="83112"/>
            <a:ext cx="1671782" cy="276999"/>
          </a:xfrm>
          <a:prstGeom prst="rect">
            <a:avLst/>
          </a:prstGeom>
          <a:noFill/>
        </p:spPr>
        <p:txBody>
          <a:bodyPr wrap="square" rtlCol="0">
            <a:spAutoFit/>
          </a:bodyPr>
          <a:lstStyle/>
          <a:p>
            <a:r>
              <a:rPr lang="de-DE" sz="1200" dirty="0"/>
              <a:t>Body </a:t>
            </a:r>
          </a:p>
        </p:txBody>
      </p:sp>
      <p:sp>
        <p:nvSpPr>
          <p:cNvPr id="4" name="Textfeld 3">
            <a:extLst>
              <a:ext uri="{FF2B5EF4-FFF2-40B4-BE49-F238E27FC236}">
                <a16:creationId xmlns:a16="http://schemas.microsoft.com/office/drawing/2014/main" id="{7BD33994-0C4B-4B2B-B645-0AE53A34E21F}"/>
              </a:ext>
            </a:extLst>
          </p:cNvPr>
          <p:cNvSpPr txBox="1"/>
          <p:nvPr/>
        </p:nvSpPr>
        <p:spPr>
          <a:xfrm rot="16200000">
            <a:off x="-3244334" y="3244334"/>
            <a:ext cx="6858003" cy="369332"/>
          </a:xfrm>
          <a:prstGeom prst="rect">
            <a:avLst/>
          </a:prstGeom>
          <a:noFill/>
          <a:ln w="25400">
            <a:solidFill>
              <a:srgbClr val="FF0000"/>
            </a:solidFill>
          </a:ln>
        </p:spPr>
        <p:txBody>
          <a:bodyPr wrap="square" rtlCol="0">
            <a:spAutoFit/>
          </a:bodyPr>
          <a:lstStyle/>
          <a:p>
            <a:pPr algn="ctr"/>
            <a:r>
              <a:rPr lang="de-DE" dirty="0">
                <a:solidFill>
                  <a:srgbClr val="FF0000"/>
                </a:solidFill>
              </a:rPr>
              <a:t>Hierarchy Level 1</a:t>
            </a:r>
          </a:p>
        </p:txBody>
      </p:sp>
      <p:sp>
        <p:nvSpPr>
          <p:cNvPr id="7" name="Rechteck 6">
            <a:extLst>
              <a:ext uri="{FF2B5EF4-FFF2-40B4-BE49-F238E27FC236}">
                <a16:creationId xmlns:a16="http://schemas.microsoft.com/office/drawing/2014/main" id="{5884D625-8151-47DD-89EE-3452EC05E853}"/>
              </a:ext>
            </a:extLst>
          </p:cNvPr>
          <p:cNvSpPr/>
          <p:nvPr/>
        </p:nvSpPr>
        <p:spPr>
          <a:xfrm>
            <a:off x="-1202189" y="4630100"/>
            <a:ext cx="2841523" cy="1868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0000"/>
                </a:solidFill>
              </a:rPr>
              <a:t>Jump to </a:t>
            </a:r>
            <a:r>
              <a:rPr lang="de-DE" dirty="0" err="1">
                <a:solidFill>
                  <a:srgbClr val="FF0000"/>
                </a:solidFill>
              </a:rPr>
              <a:t>Hierachy</a:t>
            </a:r>
            <a:r>
              <a:rPr lang="de-DE" dirty="0">
                <a:solidFill>
                  <a:srgbClr val="FF0000"/>
                </a:solidFill>
              </a:rPr>
              <a:t> Level 2</a:t>
            </a:r>
          </a:p>
        </p:txBody>
      </p:sp>
      <p:sp>
        <p:nvSpPr>
          <p:cNvPr id="9" name="Rechteck 8">
            <a:extLst>
              <a:ext uri="{FF2B5EF4-FFF2-40B4-BE49-F238E27FC236}">
                <a16:creationId xmlns:a16="http://schemas.microsoft.com/office/drawing/2014/main" id="{062BFF19-F935-432C-A00E-6F4E65EBFA23}"/>
              </a:ext>
            </a:extLst>
          </p:cNvPr>
          <p:cNvSpPr/>
          <p:nvPr/>
        </p:nvSpPr>
        <p:spPr>
          <a:xfrm>
            <a:off x="2366593" y="6891211"/>
            <a:ext cx="8096867" cy="2212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0000"/>
                </a:solidFill>
              </a:rPr>
              <a:t>Push the Picture and you land at the Website of the Partner Hierarchy Level 2</a:t>
            </a:r>
          </a:p>
        </p:txBody>
      </p:sp>
      <p:sp>
        <p:nvSpPr>
          <p:cNvPr id="10" name="Foliennummernplatzhalter 9">
            <a:extLst>
              <a:ext uri="{FF2B5EF4-FFF2-40B4-BE49-F238E27FC236}">
                <a16:creationId xmlns:a16="http://schemas.microsoft.com/office/drawing/2014/main" id="{1A4CA676-DB02-4380-8EDB-6DBEAA2AE3C3}"/>
              </a:ext>
            </a:extLst>
          </p:cNvPr>
          <p:cNvSpPr>
            <a:spLocks noGrp="1"/>
          </p:cNvSpPr>
          <p:nvPr>
            <p:ph type="sldNum" sz="quarter" idx="12"/>
          </p:nvPr>
        </p:nvSpPr>
        <p:spPr/>
        <p:txBody>
          <a:bodyPr/>
          <a:lstStyle/>
          <a:p>
            <a:fld id="{6730BDDE-A6FC-471E-AD87-25F1A5BE3065}" type="slidenum">
              <a:rPr lang="de-DE" smtClean="0"/>
              <a:t>6</a:t>
            </a:fld>
            <a:endParaRPr lang="de-DE"/>
          </a:p>
        </p:txBody>
      </p:sp>
      <p:pic>
        <p:nvPicPr>
          <p:cNvPr id="12" name="Grafik 11">
            <a:extLst>
              <a:ext uri="{FF2B5EF4-FFF2-40B4-BE49-F238E27FC236}">
                <a16:creationId xmlns:a16="http://schemas.microsoft.com/office/drawing/2014/main" id="{1DCD2C33-238A-488D-B3A8-1EF1F13BF7EA}"/>
              </a:ext>
            </a:extLst>
          </p:cNvPr>
          <p:cNvPicPr>
            <a:picLocks noChangeAspect="1"/>
          </p:cNvPicPr>
          <p:nvPr/>
        </p:nvPicPr>
        <p:blipFill>
          <a:blip r:embed="rId2"/>
          <a:stretch>
            <a:fillRect/>
          </a:stretch>
        </p:blipFill>
        <p:spPr>
          <a:xfrm>
            <a:off x="2366593" y="5618644"/>
            <a:ext cx="4200525" cy="571500"/>
          </a:xfrm>
          <a:prstGeom prst="rect">
            <a:avLst/>
          </a:prstGeom>
        </p:spPr>
      </p:pic>
      <p:pic>
        <p:nvPicPr>
          <p:cNvPr id="13" name="Grafik 12">
            <a:extLst>
              <a:ext uri="{FF2B5EF4-FFF2-40B4-BE49-F238E27FC236}">
                <a16:creationId xmlns:a16="http://schemas.microsoft.com/office/drawing/2014/main" id="{B946DBF3-475B-4949-AEDA-A383C14F0E5D}"/>
              </a:ext>
            </a:extLst>
          </p:cNvPr>
          <p:cNvPicPr>
            <a:picLocks noChangeAspect="1"/>
          </p:cNvPicPr>
          <p:nvPr/>
        </p:nvPicPr>
        <p:blipFill>
          <a:blip r:embed="rId3"/>
          <a:stretch>
            <a:fillRect/>
          </a:stretch>
        </p:blipFill>
        <p:spPr>
          <a:xfrm>
            <a:off x="7267972" y="5695861"/>
            <a:ext cx="2165028" cy="386038"/>
          </a:xfrm>
          <a:prstGeom prst="rect">
            <a:avLst/>
          </a:prstGeom>
        </p:spPr>
      </p:pic>
      <p:pic>
        <p:nvPicPr>
          <p:cNvPr id="5" name="Grafik 4">
            <a:extLst>
              <a:ext uri="{FF2B5EF4-FFF2-40B4-BE49-F238E27FC236}">
                <a16:creationId xmlns:a16="http://schemas.microsoft.com/office/drawing/2014/main" id="{39D7097C-36CC-4731-8D77-EE05B2E300F1}"/>
              </a:ext>
            </a:extLst>
          </p:cNvPr>
          <p:cNvPicPr>
            <a:picLocks noChangeAspect="1"/>
          </p:cNvPicPr>
          <p:nvPr/>
        </p:nvPicPr>
        <p:blipFill>
          <a:blip r:embed="rId4"/>
          <a:stretch>
            <a:fillRect/>
          </a:stretch>
        </p:blipFill>
        <p:spPr>
          <a:xfrm>
            <a:off x="2366593" y="1"/>
            <a:ext cx="9825407" cy="1579918"/>
          </a:xfrm>
          <a:prstGeom prst="rect">
            <a:avLst/>
          </a:prstGeom>
        </p:spPr>
      </p:pic>
      <p:pic>
        <p:nvPicPr>
          <p:cNvPr id="6" name="Grafik 5">
            <a:extLst>
              <a:ext uri="{FF2B5EF4-FFF2-40B4-BE49-F238E27FC236}">
                <a16:creationId xmlns:a16="http://schemas.microsoft.com/office/drawing/2014/main" id="{08776179-B33F-4F08-9148-E7F8414B286D}"/>
              </a:ext>
            </a:extLst>
          </p:cNvPr>
          <p:cNvPicPr>
            <a:picLocks noChangeAspect="1"/>
          </p:cNvPicPr>
          <p:nvPr/>
        </p:nvPicPr>
        <p:blipFill>
          <a:blip r:embed="rId5"/>
          <a:stretch>
            <a:fillRect/>
          </a:stretch>
        </p:blipFill>
        <p:spPr>
          <a:xfrm>
            <a:off x="2558373" y="1579919"/>
            <a:ext cx="2299173" cy="1149587"/>
          </a:xfrm>
          <a:prstGeom prst="rect">
            <a:avLst/>
          </a:prstGeom>
        </p:spPr>
      </p:pic>
      <p:pic>
        <p:nvPicPr>
          <p:cNvPr id="8" name="Grafik 7">
            <a:extLst>
              <a:ext uri="{FF2B5EF4-FFF2-40B4-BE49-F238E27FC236}">
                <a16:creationId xmlns:a16="http://schemas.microsoft.com/office/drawing/2014/main" id="{5C9C61E5-B022-4403-960A-FB93854FA9B7}"/>
              </a:ext>
            </a:extLst>
          </p:cNvPr>
          <p:cNvPicPr>
            <a:picLocks noChangeAspect="1"/>
          </p:cNvPicPr>
          <p:nvPr/>
        </p:nvPicPr>
        <p:blipFill>
          <a:blip r:embed="rId6"/>
          <a:stretch>
            <a:fillRect/>
          </a:stretch>
        </p:blipFill>
        <p:spPr>
          <a:xfrm>
            <a:off x="5218350" y="1489629"/>
            <a:ext cx="2060946" cy="1033724"/>
          </a:xfrm>
          <a:prstGeom prst="rect">
            <a:avLst/>
          </a:prstGeom>
        </p:spPr>
      </p:pic>
      <p:pic>
        <p:nvPicPr>
          <p:cNvPr id="11" name="Grafik 10">
            <a:extLst>
              <a:ext uri="{FF2B5EF4-FFF2-40B4-BE49-F238E27FC236}">
                <a16:creationId xmlns:a16="http://schemas.microsoft.com/office/drawing/2014/main" id="{1020A49B-2ABF-4C27-8BC9-55B270A3EB0E}"/>
              </a:ext>
            </a:extLst>
          </p:cNvPr>
          <p:cNvPicPr>
            <a:picLocks noChangeAspect="1"/>
          </p:cNvPicPr>
          <p:nvPr/>
        </p:nvPicPr>
        <p:blipFill>
          <a:blip r:embed="rId7"/>
          <a:stretch>
            <a:fillRect/>
          </a:stretch>
        </p:blipFill>
        <p:spPr>
          <a:xfrm>
            <a:off x="7683027" y="1513811"/>
            <a:ext cx="2299173" cy="985360"/>
          </a:xfrm>
          <a:prstGeom prst="rect">
            <a:avLst/>
          </a:prstGeom>
        </p:spPr>
      </p:pic>
      <p:pic>
        <p:nvPicPr>
          <p:cNvPr id="14" name="Grafik 13">
            <a:extLst>
              <a:ext uri="{FF2B5EF4-FFF2-40B4-BE49-F238E27FC236}">
                <a16:creationId xmlns:a16="http://schemas.microsoft.com/office/drawing/2014/main" id="{A80EF9A7-2176-414F-9832-727BB11C6A2F}"/>
              </a:ext>
            </a:extLst>
          </p:cNvPr>
          <p:cNvPicPr>
            <a:picLocks noChangeAspect="1"/>
          </p:cNvPicPr>
          <p:nvPr/>
        </p:nvPicPr>
        <p:blipFill>
          <a:blip r:embed="rId8"/>
          <a:stretch>
            <a:fillRect/>
          </a:stretch>
        </p:blipFill>
        <p:spPr>
          <a:xfrm>
            <a:off x="2558373" y="2523353"/>
            <a:ext cx="2220887" cy="1313428"/>
          </a:xfrm>
          <a:prstGeom prst="rect">
            <a:avLst/>
          </a:prstGeom>
        </p:spPr>
      </p:pic>
      <p:pic>
        <p:nvPicPr>
          <p:cNvPr id="15" name="Grafik 14">
            <a:extLst>
              <a:ext uri="{FF2B5EF4-FFF2-40B4-BE49-F238E27FC236}">
                <a16:creationId xmlns:a16="http://schemas.microsoft.com/office/drawing/2014/main" id="{201F5E7B-4CA5-49E6-82AE-8BE519D4B4B2}"/>
              </a:ext>
            </a:extLst>
          </p:cNvPr>
          <p:cNvPicPr>
            <a:picLocks noChangeAspect="1"/>
          </p:cNvPicPr>
          <p:nvPr/>
        </p:nvPicPr>
        <p:blipFill>
          <a:blip r:embed="rId9"/>
          <a:stretch>
            <a:fillRect/>
          </a:stretch>
        </p:blipFill>
        <p:spPr>
          <a:xfrm>
            <a:off x="5181919" y="2571474"/>
            <a:ext cx="2299173" cy="1138775"/>
          </a:xfrm>
          <a:prstGeom prst="rect">
            <a:avLst/>
          </a:prstGeom>
        </p:spPr>
      </p:pic>
      <p:pic>
        <p:nvPicPr>
          <p:cNvPr id="16" name="Grafik 15">
            <a:extLst>
              <a:ext uri="{FF2B5EF4-FFF2-40B4-BE49-F238E27FC236}">
                <a16:creationId xmlns:a16="http://schemas.microsoft.com/office/drawing/2014/main" id="{7D83F9F1-3A8E-42AC-BF14-B36492E6ED92}"/>
              </a:ext>
            </a:extLst>
          </p:cNvPr>
          <p:cNvPicPr>
            <a:picLocks noChangeAspect="1"/>
          </p:cNvPicPr>
          <p:nvPr/>
        </p:nvPicPr>
        <p:blipFill>
          <a:blip r:embed="rId10"/>
          <a:stretch>
            <a:fillRect/>
          </a:stretch>
        </p:blipFill>
        <p:spPr>
          <a:xfrm>
            <a:off x="8268511" y="2457429"/>
            <a:ext cx="1272600" cy="1272600"/>
          </a:xfrm>
          <a:prstGeom prst="rect">
            <a:avLst/>
          </a:prstGeom>
        </p:spPr>
      </p:pic>
    </p:spTree>
    <p:extLst>
      <p:ext uri="{BB962C8B-B14F-4D97-AF65-F5344CB8AC3E}">
        <p14:creationId xmlns:p14="http://schemas.microsoft.com/office/powerpoint/2010/main" val="2364984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32E328B-E989-4192-A63D-7D024450D6B9}"/>
              </a:ext>
            </a:extLst>
          </p:cNvPr>
          <p:cNvSpPr txBox="1"/>
          <p:nvPr/>
        </p:nvSpPr>
        <p:spPr>
          <a:xfrm>
            <a:off x="803443" y="83112"/>
            <a:ext cx="1671782" cy="276999"/>
          </a:xfrm>
          <a:prstGeom prst="rect">
            <a:avLst/>
          </a:prstGeom>
          <a:noFill/>
        </p:spPr>
        <p:txBody>
          <a:bodyPr wrap="square" rtlCol="0">
            <a:spAutoFit/>
          </a:bodyPr>
          <a:lstStyle/>
          <a:p>
            <a:r>
              <a:rPr lang="de-DE" sz="1200" dirty="0"/>
              <a:t>Body </a:t>
            </a:r>
          </a:p>
        </p:txBody>
      </p:sp>
      <p:sp>
        <p:nvSpPr>
          <p:cNvPr id="4" name="Textfeld 3">
            <a:extLst>
              <a:ext uri="{FF2B5EF4-FFF2-40B4-BE49-F238E27FC236}">
                <a16:creationId xmlns:a16="http://schemas.microsoft.com/office/drawing/2014/main" id="{7BD33994-0C4B-4B2B-B645-0AE53A34E21F}"/>
              </a:ext>
            </a:extLst>
          </p:cNvPr>
          <p:cNvSpPr txBox="1"/>
          <p:nvPr/>
        </p:nvSpPr>
        <p:spPr>
          <a:xfrm rot="16200000">
            <a:off x="-3244334" y="3244334"/>
            <a:ext cx="6858003" cy="369332"/>
          </a:xfrm>
          <a:prstGeom prst="rect">
            <a:avLst/>
          </a:prstGeom>
          <a:noFill/>
          <a:ln w="25400">
            <a:solidFill>
              <a:srgbClr val="FF0000"/>
            </a:solidFill>
          </a:ln>
        </p:spPr>
        <p:txBody>
          <a:bodyPr wrap="square" rtlCol="0">
            <a:spAutoFit/>
          </a:bodyPr>
          <a:lstStyle/>
          <a:p>
            <a:pPr algn="ctr"/>
            <a:r>
              <a:rPr lang="de-DE" dirty="0">
                <a:solidFill>
                  <a:srgbClr val="FF0000"/>
                </a:solidFill>
              </a:rPr>
              <a:t>Hierarchy Level 1</a:t>
            </a:r>
          </a:p>
        </p:txBody>
      </p:sp>
      <p:sp>
        <p:nvSpPr>
          <p:cNvPr id="9" name="Rechteck 8">
            <a:extLst>
              <a:ext uri="{FF2B5EF4-FFF2-40B4-BE49-F238E27FC236}">
                <a16:creationId xmlns:a16="http://schemas.microsoft.com/office/drawing/2014/main" id="{062BFF19-F935-432C-A00E-6F4E65EBFA23}"/>
              </a:ext>
            </a:extLst>
          </p:cNvPr>
          <p:cNvSpPr/>
          <p:nvPr/>
        </p:nvSpPr>
        <p:spPr>
          <a:xfrm>
            <a:off x="2421716" y="4198812"/>
            <a:ext cx="8096867" cy="2212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0000"/>
                </a:solidFill>
              </a:rPr>
              <a:t>Push the LOGO and you land at the Website of the Partner Hierarchy Level 2</a:t>
            </a:r>
          </a:p>
        </p:txBody>
      </p:sp>
      <p:sp>
        <p:nvSpPr>
          <p:cNvPr id="10" name="Foliennummernplatzhalter 9">
            <a:extLst>
              <a:ext uri="{FF2B5EF4-FFF2-40B4-BE49-F238E27FC236}">
                <a16:creationId xmlns:a16="http://schemas.microsoft.com/office/drawing/2014/main" id="{1A4CA676-DB02-4380-8EDB-6DBEAA2AE3C3}"/>
              </a:ext>
            </a:extLst>
          </p:cNvPr>
          <p:cNvSpPr>
            <a:spLocks noGrp="1"/>
          </p:cNvSpPr>
          <p:nvPr>
            <p:ph type="sldNum" sz="quarter" idx="12"/>
          </p:nvPr>
        </p:nvSpPr>
        <p:spPr/>
        <p:txBody>
          <a:bodyPr/>
          <a:lstStyle/>
          <a:p>
            <a:fld id="{6730BDDE-A6FC-471E-AD87-25F1A5BE3065}" type="slidenum">
              <a:rPr lang="de-DE" smtClean="0"/>
              <a:t>7</a:t>
            </a:fld>
            <a:endParaRPr lang="de-DE"/>
          </a:p>
        </p:txBody>
      </p:sp>
      <p:pic>
        <p:nvPicPr>
          <p:cNvPr id="5" name="Grafik 4">
            <a:extLst>
              <a:ext uri="{FF2B5EF4-FFF2-40B4-BE49-F238E27FC236}">
                <a16:creationId xmlns:a16="http://schemas.microsoft.com/office/drawing/2014/main" id="{39D7097C-36CC-4731-8D77-EE05B2E300F1}"/>
              </a:ext>
            </a:extLst>
          </p:cNvPr>
          <p:cNvPicPr>
            <a:picLocks noChangeAspect="1"/>
          </p:cNvPicPr>
          <p:nvPr/>
        </p:nvPicPr>
        <p:blipFill>
          <a:blip r:embed="rId2"/>
          <a:stretch>
            <a:fillRect/>
          </a:stretch>
        </p:blipFill>
        <p:spPr>
          <a:xfrm>
            <a:off x="2366593" y="1"/>
            <a:ext cx="9825407" cy="1579918"/>
          </a:xfrm>
          <a:prstGeom prst="rect">
            <a:avLst/>
          </a:prstGeom>
        </p:spPr>
      </p:pic>
      <p:pic>
        <p:nvPicPr>
          <p:cNvPr id="6" name="Grafik 5">
            <a:extLst>
              <a:ext uri="{FF2B5EF4-FFF2-40B4-BE49-F238E27FC236}">
                <a16:creationId xmlns:a16="http://schemas.microsoft.com/office/drawing/2014/main" id="{08776179-B33F-4F08-9148-E7F8414B286D}"/>
              </a:ext>
            </a:extLst>
          </p:cNvPr>
          <p:cNvPicPr>
            <a:picLocks noChangeAspect="1"/>
          </p:cNvPicPr>
          <p:nvPr/>
        </p:nvPicPr>
        <p:blipFill>
          <a:blip r:embed="rId3"/>
          <a:stretch>
            <a:fillRect/>
          </a:stretch>
        </p:blipFill>
        <p:spPr>
          <a:xfrm>
            <a:off x="2558373" y="1579919"/>
            <a:ext cx="2299173" cy="1149587"/>
          </a:xfrm>
          <a:prstGeom prst="rect">
            <a:avLst/>
          </a:prstGeom>
        </p:spPr>
      </p:pic>
      <p:pic>
        <p:nvPicPr>
          <p:cNvPr id="8" name="Grafik 7">
            <a:extLst>
              <a:ext uri="{FF2B5EF4-FFF2-40B4-BE49-F238E27FC236}">
                <a16:creationId xmlns:a16="http://schemas.microsoft.com/office/drawing/2014/main" id="{5C9C61E5-B022-4403-960A-FB93854FA9B7}"/>
              </a:ext>
            </a:extLst>
          </p:cNvPr>
          <p:cNvPicPr>
            <a:picLocks noChangeAspect="1"/>
          </p:cNvPicPr>
          <p:nvPr/>
        </p:nvPicPr>
        <p:blipFill>
          <a:blip r:embed="rId4"/>
          <a:stretch>
            <a:fillRect/>
          </a:stretch>
        </p:blipFill>
        <p:spPr>
          <a:xfrm>
            <a:off x="5218350" y="1489629"/>
            <a:ext cx="2060946" cy="1033724"/>
          </a:xfrm>
          <a:prstGeom prst="rect">
            <a:avLst/>
          </a:prstGeom>
        </p:spPr>
      </p:pic>
      <p:pic>
        <p:nvPicPr>
          <p:cNvPr id="11" name="Grafik 10">
            <a:extLst>
              <a:ext uri="{FF2B5EF4-FFF2-40B4-BE49-F238E27FC236}">
                <a16:creationId xmlns:a16="http://schemas.microsoft.com/office/drawing/2014/main" id="{1020A49B-2ABF-4C27-8BC9-55B270A3EB0E}"/>
              </a:ext>
            </a:extLst>
          </p:cNvPr>
          <p:cNvPicPr>
            <a:picLocks noChangeAspect="1"/>
          </p:cNvPicPr>
          <p:nvPr/>
        </p:nvPicPr>
        <p:blipFill>
          <a:blip r:embed="rId5"/>
          <a:stretch>
            <a:fillRect/>
          </a:stretch>
        </p:blipFill>
        <p:spPr>
          <a:xfrm>
            <a:off x="7683027" y="1513811"/>
            <a:ext cx="2299173" cy="985360"/>
          </a:xfrm>
          <a:prstGeom prst="rect">
            <a:avLst/>
          </a:prstGeom>
        </p:spPr>
      </p:pic>
      <p:pic>
        <p:nvPicPr>
          <p:cNvPr id="14" name="Grafik 13">
            <a:extLst>
              <a:ext uri="{FF2B5EF4-FFF2-40B4-BE49-F238E27FC236}">
                <a16:creationId xmlns:a16="http://schemas.microsoft.com/office/drawing/2014/main" id="{A80EF9A7-2176-414F-9832-727BB11C6A2F}"/>
              </a:ext>
            </a:extLst>
          </p:cNvPr>
          <p:cNvPicPr>
            <a:picLocks noChangeAspect="1"/>
          </p:cNvPicPr>
          <p:nvPr/>
        </p:nvPicPr>
        <p:blipFill>
          <a:blip r:embed="rId6"/>
          <a:stretch>
            <a:fillRect/>
          </a:stretch>
        </p:blipFill>
        <p:spPr>
          <a:xfrm>
            <a:off x="2558373" y="2523353"/>
            <a:ext cx="2220887" cy="1313428"/>
          </a:xfrm>
          <a:prstGeom prst="rect">
            <a:avLst/>
          </a:prstGeom>
        </p:spPr>
      </p:pic>
      <p:pic>
        <p:nvPicPr>
          <p:cNvPr id="15" name="Grafik 14">
            <a:extLst>
              <a:ext uri="{FF2B5EF4-FFF2-40B4-BE49-F238E27FC236}">
                <a16:creationId xmlns:a16="http://schemas.microsoft.com/office/drawing/2014/main" id="{201F5E7B-4CA5-49E6-82AE-8BE519D4B4B2}"/>
              </a:ext>
            </a:extLst>
          </p:cNvPr>
          <p:cNvPicPr>
            <a:picLocks noChangeAspect="1"/>
          </p:cNvPicPr>
          <p:nvPr/>
        </p:nvPicPr>
        <p:blipFill>
          <a:blip r:embed="rId7"/>
          <a:stretch>
            <a:fillRect/>
          </a:stretch>
        </p:blipFill>
        <p:spPr>
          <a:xfrm>
            <a:off x="5181919" y="2571474"/>
            <a:ext cx="2299173" cy="1138775"/>
          </a:xfrm>
          <a:prstGeom prst="rect">
            <a:avLst/>
          </a:prstGeom>
        </p:spPr>
      </p:pic>
      <p:pic>
        <p:nvPicPr>
          <p:cNvPr id="16" name="Grafik 15">
            <a:extLst>
              <a:ext uri="{FF2B5EF4-FFF2-40B4-BE49-F238E27FC236}">
                <a16:creationId xmlns:a16="http://schemas.microsoft.com/office/drawing/2014/main" id="{7D83F9F1-3A8E-42AC-BF14-B36492E6ED92}"/>
              </a:ext>
            </a:extLst>
          </p:cNvPr>
          <p:cNvPicPr>
            <a:picLocks noChangeAspect="1"/>
          </p:cNvPicPr>
          <p:nvPr/>
        </p:nvPicPr>
        <p:blipFill>
          <a:blip r:embed="rId8"/>
          <a:stretch>
            <a:fillRect/>
          </a:stretch>
        </p:blipFill>
        <p:spPr>
          <a:xfrm>
            <a:off x="8268511" y="2457429"/>
            <a:ext cx="1272600" cy="1272600"/>
          </a:xfrm>
          <a:prstGeom prst="rect">
            <a:avLst/>
          </a:prstGeom>
        </p:spPr>
      </p:pic>
    </p:spTree>
    <p:extLst>
      <p:ext uri="{BB962C8B-B14F-4D97-AF65-F5344CB8AC3E}">
        <p14:creationId xmlns:p14="http://schemas.microsoft.com/office/powerpoint/2010/main" val="2617175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32E328B-E989-4192-A63D-7D024450D6B9}"/>
              </a:ext>
            </a:extLst>
          </p:cNvPr>
          <p:cNvSpPr txBox="1"/>
          <p:nvPr/>
        </p:nvSpPr>
        <p:spPr>
          <a:xfrm>
            <a:off x="803443" y="83112"/>
            <a:ext cx="1671782" cy="276999"/>
          </a:xfrm>
          <a:prstGeom prst="rect">
            <a:avLst/>
          </a:prstGeom>
          <a:noFill/>
        </p:spPr>
        <p:txBody>
          <a:bodyPr wrap="square" rtlCol="0">
            <a:spAutoFit/>
          </a:bodyPr>
          <a:lstStyle/>
          <a:p>
            <a:r>
              <a:rPr lang="de-DE" sz="1200" dirty="0"/>
              <a:t>Body </a:t>
            </a:r>
          </a:p>
        </p:txBody>
      </p:sp>
      <p:sp>
        <p:nvSpPr>
          <p:cNvPr id="4" name="Textfeld 3">
            <a:extLst>
              <a:ext uri="{FF2B5EF4-FFF2-40B4-BE49-F238E27FC236}">
                <a16:creationId xmlns:a16="http://schemas.microsoft.com/office/drawing/2014/main" id="{7BD33994-0C4B-4B2B-B645-0AE53A34E21F}"/>
              </a:ext>
            </a:extLst>
          </p:cNvPr>
          <p:cNvSpPr txBox="1"/>
          <p:nvPr/>
        </p:nvSpPr>
        <p:spPr>
          <a:xfrm rot="16200000">
            <a:off x="-3244334" y="3244334"/>
            <a:ext cx="6858003" cy="369332"/>
          </a:xfrm>
          <a:prstGeom prst="rect">
            <a:avLst/>
          </a:prstGeom>
          <a:noFill/>
          <a:ln w="25400">
            <a:solidFill>
              <a:srgbClr val="FF0000"/>
            </a:solidFill>
          </a:ln>
        </p:spPr>
        <p:txBody>
          <a:bodyPr wrap="square" rtlCol="0">
            <a:spAutoFit/>
          </a:bodyPr>
          <a:lstStyle/>
          <a:p>
            <a:pPr algn="ctr"/>
            <a:r>
              <a:rPr lang="de-DE" dirty="0">
                <a:solidFill>
                  <a:srgbClr val="FF0000"/>
                </a:solidFill>
              </a:rPr>
              <a:t>Hierarchy Level 1</a:t>
            </a:r>
          </a:p>
        </p:txBody>
      </p:sp>
      <p:sp>
        <p:nvSpPr>
          <p:cNvPr id="9" name="Rechteck 8">
            <a:extLst>
              <a:ext uri="{FF2B5EF4-FFF2-40B4-BE49-F238E27FC236}">
                <a16:creationId xmlns:a16="http://schemas.microsoft.com/office/drawing/2014/main" id="{062BFF19-F935-432C-A00E-6F4E65EBFA23}"/>
              </a:ext>
            </a:extLst>
          </p:cNvPr>
          <p:cNvSpPr/>
          <p:nvPr/>
        </p:nvSpPr>
        <p:spPr>
          <a:xfrm>
            <a:off x="2200747" y="4025596"/>
            <a:ext cx="8096867" cy="2212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0000"/>
                </a:solidFill>
              </a:rPr>
              <a:t>Push the LOGO and you land at the Website of the Partner Hierarchy Level 2</a:t>
            </a:r>
          </a:p>
        </p:txBody>
      </p:sp>
      <p:sp>
        <p:nvSpPr>
          <p:cNvPr id="10" name="Foliennummernplatzhalter 9">
            <a:extLst>
              <a:ext uri="{FF2B5EF4-FFF2-40B4-BE49-F238E27FC236}">
                <a16:creationId xmlns:a16="http://schemas.microsoft.com/office/drawing/2014/main" id="{1A4CA676-DB02-4380-8EDB-6DBEAA2AE3C3}"/>
              </a:ext>
            </a:extLst>
          </p:cNvPr>
          <p:cNvSpPr>
            <a:spLocks noGrp="1"/>
          </p:cNvSpPr>
          <p:nvPr>
            <p:ph type="sldNum" sz="quarter" idx="12"/>
          </p:nvPr>
        </p:nvSpPr>
        <p:spPr/>
        <p:txBody>
          <a:bodyPr/>
          <a:lstStyle/>
          <a:p>
            <a:fld id="{6730BDDE-A6FC-471E-AD87-25F1A5BE3065}" type="slidenum">
              <a:rPr lang="de-DE" smtClean="0"/>
              <a:t>8</a:t>
            </a:fld>
            <a:endParaRPr lang="de-DE"/>
          </a:p>
        </p:txBody>
      </p:sp>
      <p:pic>
        <p:nvPicPr>
          <p:cNvPr id="15" name="Grafik 14">
            <a:extLst>
              <a:ext uri="{FF2B5EF4-FFF2-40B4-BE49-F238E27FC236}">
                <a16:creationId xmlns:a16="http://schemas.microsoft.com/office/drawing/2014/main" id="{137B4877-30BE-45DB-AFFD-8059A3A912FD}"/>
              </a:ext>
            </a:extLst>
          </p:cNvPr>
          <p:cNvPicPr>
            <a:picLocks noChangeAspect="1"/>
          </p:cNvPicPr>
          <p:nvPr/>
        </p:nvPicPr>
        <p:blipFill>
          <a:blip r:embed="rId2"/>
          <a:stretch>
            <a:fillRect/>
          </a:stretch>
        </p:blipFill>
        <p:spPr>
          <a:xfrm>
            <a:off x="2079813" y="1625641"/>
            <a:ext cx="2886582" cy="661049"/>
          </a:xfrm>
          <a:prstGeom prst="rect">
            <a:avLst/>
          </a:prstGeom>
        </p:spPr>
      </p:pic>
      <p:pic>
        <p:nvPicPr>
          <p:cNvPr id="16" name="Grafik 15">
            <a:extLst>
              <a:ext uri="{FF2B5EF4-FFF2-40B4-BE49-F238E27FC236}">
                <a16:creationId xmlns:a16="http://schemas.microsoft.com/office/drawing/2014/main" id="{AE2F534B-74FE-43DA-983D-6FF825F953DE}"/>
              </a:ext>
            </a:extLst>
          </p:cNvPr>
          <p:cNvPicPr>
            <a:picLocks noChangeAspect="1"/>
          </p:cNvPicPr>
          <p:nvPr/>
        </p:nvPicPr>
        <p:blipFill>
          <a:blip r:embed="rId3"/>
          <a:stretch>
            <a:fillRect/>
          </a:stretch>
        </p:blipFill>
        <p:spPr>
          <a:xfrm>
            <a:off x="6676874" y="1625640"/>
            <a:ext cx="3300614" cy="661049"/>
          </a:xfrm>
          <a:prstGeom prst="rect">
            <a:avLst/>
          </a:prstGeom>
        </p:spPr>
      </p:pic>
      <p:pic>
        <p:nvPicPr>
          <p:cNvPr id="17" name="Grafik 16">
            <a:extLst>
              <a:ext uri="{FF2B5EF4-FFF2-40B4-BE49-F238E27FC236}">
                <a16:creationId xmlns:a16="http://schemas.microsoft.com/office/drawing/2014/main" id="{01585637-BB96-4499-967D-4C85798B2E2D}"/>
              </a:ext>
            </a:extLst>
          </p:cNvPr>
          <p:cNvPicPr>
            <a:picLocks noChangeAspect="1"/>
          </p:cNvPicPr>
          <p:nvPr/>
        </p:nvPicPr>
        <p:blipFill>
          <a:blip r:embed="rId4"/>
          <a:stretch>
            <a:fillRect/>
          </a:stretch>
        </p:blipFill>
        <p:spPr>
          <a:xfrm>
            <a:off x="2200747" y="2973087"/>
            <a:ext cx="548955" cy="476724"/>
          </a:xfrm>
          <a:prstGeom prst="rect">
            <a:avLst/>
          </a:prstGeom>
        </p:spPr>
      </p:pic>
      <p:pic>
        <p:nvPicPr>
          <p:cNvPr id="18" name="Grafik 17">
            <a:extLst>
              <a:ext uri="{FF2B5EF4-FFF2-40B4-BE49-F238E27FC236}">
                <a16:creationId xmlns:a16="http://schemas.microsoft.com/office/drawing/2014/main" id="{C526770C-B9A6-44E2-A170-0E936BC0D999}"/>
              </a:ext>
            </a:extLst>
          </p:cNvPr>
          <p:cNvPicPr>
            <a:picLocks noChangeAspect="1"/>
          </p:cNvPicPr>
          <p:nvPr/>
        </p:nvPicPr>
        <p:blipFill>
          <a:blip r:embed="rId5"/>
          <a:stretch>
            <a:fillRect/>
          </a:stretch>
        </p:blipFill>
        <p:spPr>
          <a:xfrm>
            <a:off x="2749702" y="3001163"/>
            <a:ext cx="3255270" cy="443900"/>
          </a:xfrm>
          <a:prstGeom prst="rect">
            <a:avLst/>
          </a:prstGeom>
        </p:spPr>
      </p:pic>
      <p:pic>
        <p:nvPicPr>
          <p:cNvPr id="19" name="Grafik 18">
            <a:extLst>
              <a:ext uri="{FF2B5EF4-FFF2-40B4-BE49-F238E27FC236}">
                <a16:creationId xmlns:a16="http://schemas.microsoft.com/office/drawing/2014/main" id="{25B734CB-8BDE-49E7-B8AF-D31E421F2EB8}"/>
              </a:ext>
            </a:extLst>
          </p:cNvPr>
          <p:cNvPicPr>
            <a:picLocks noChangeAspect="1"/>
          </p:cNvPicPr>
          <p:nvPr/>
        </p:nvPicPr>
        <p:blipFill>
          <a:blip r:embed="rId6"/>
          <a:stretch>
            <a:fillRect/>
          </a:stretch>
        </p:blipFill>
        <p:spPr>
          <a:xfrm>
            <a:off x="6676874" y="2883303"/>
            <a:ext cx="2743201" cy="609705"/>
          </a:xfrm>
          <a:prstGeom prst="rect">
            <a:avLst/>
          </a:prstGeom>
        </p:spPr>
      </p:pic>
      <p:pic>
        <p:nvPicPr>
          <p:cNvPr id="21" name="Grafik 20">
            <a:extLst>
              <a:ext uri="{FF2B5EF4-FFF2-40B4-BE49-F238E27FC236}">
                <a16:creationId xmlns:a16="http://schemas.microsoft.com/office/drawing/2014/main" id="{A11BED2D-D5FB-4E0B-BB94-EB2B120B1FF0}"/>
              </a:ext>
            </a:extLst>
          </p:cNvPr>
          <p:cNvPicPr>
            <a:picLocks noChangeAspect="1"/>
          </p:cNvPicPr>
          <p:nvPr/>
        </p:nvPicPr>
        <p:blipFill>
          <a:blip r:embed="rId7"/>
          <a:stretch>
            <a:fillRect/>
          </a:stretch>
        </p:blipFill>
        <p:spPr>
          <a:xfrm>
            <a:off x="1838528" y="0"/>
            <a:ext cx="10353472" cy="1435457"/>
          </a:xfrm>
          <a:prstGeom prst="rect">
            <a:avLst/>
          </a:prstGeom>
        </p:spPr>
      </p:pic>
    </p:spTree>
    <p:extLst>
      <p:ext uri="{BB962C8B-B14F-4D97-AF65-F5344CB8AC3E}">
        <p14:creationId xmlns:p14="http://schemas.microsoft.com/office/powerpoint/2010/main" val="574167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32E328B-E989-4192-A63D-7D024450D6B9}"/>
              </a:ext>
            </a:extLst>
          </p:cNvPr>
          <p:cNvSpPr txBox="1"/>
          <p:nvPr/>
        </p:nvSpPr>
        <p:spPr>
          <a:xfrm>
            <a:off x="803443" y="83112"/>
            <a:ext cx="1671782" cy="276999"/>
          </a:xfrm>
          <a:prstGeom prst="rect">
            <a:avLst/>
          </a:prstGeom>
          <a:noFill/>
        </p:spPr>
        <p:txBody>
          <a:bodyPr wrap="square" rtlCol="0">
            <a:spAutoFit/>
          </a:bodyPr>
          <a:lstStyle/>
          <a:p>
            <a:r>
              <a:rPr lang="de-DE" sz="1200" dirty="0"/>
              <a:t>Body </a:t>
            </a:r>
          </a:p>
        </p:txBody>
      </p:sp>
      <p:sp>
        <p:nvSpPr>
          <p:cNvPr id="4" name="Textfeld 3">
            <a:extLst>
              <a:ext uri="{FF2B5EF4-FFF2-40B4-BE49-F238E27FC236}">
                <a16:creationId xmlns:a16="http://schemas.microsoft.com/office/drawing/2014/main" id="{7BD33994-0C4B-4B2B-B645-0AE53A34E21F}"/>
              </a:ext>
            </a:extLst>
          </p:cNvPr>
          <p:cNvSpPr txBox="1"/>
          <p:nvPr/>
        </p:nvSpPr>
        <p:spPr>
          <a:xfrm rot="16200000">
            <a:off x="-3244334" y="3244334"/>
            <a:ext cx="6858003" cy="369332"/>
          </a:xfrm>
          <a:prstGeom prst="rect">
            <a:avLst/>
          </a:prstGeom>
          <a:noFill/>
          <a:ln w="25400">
            <a:solidFill>
              <a:srgbClr val="FF0000"/>
            </a:solidFill>
          </a:ln>
        </p:spPr>
        <p:txBody>
          <a:bodyPr wrap="square" rtlCol="0">
            <a:spAutoFit/>
          </a:bodyPr>
          <a:lstStyle/>
          <a:p>
            <a:pPr algn="ctr"/>
            <a:r>
              <a:rPr lang="de-DE" dirty="0">
                <a:solidFill>
                  <a:srgbClr val="FF0000"/>
                </a:solidFill>
              </a:rPr>
              <a:t>Hierarchy Level 1</a:t>
            </a:r>
          </a:p>
        </p:txBody>
      </p:sp>
      <p:pic>
        <p:nvPicPr>
          <p:cNvPr id="10" name="Grafik 9">
            <a:extLst>
              <a:ext uri="{FF2B5EF4-FFF2-40B4-BE49-F238E27FC236}">
                <a16:creationId xmlns:a16="http://schemas.microsoft.com/office/drawing/2014/main" id="{F7F3A736-FAF6-4749-A2F8-1B31C75E1BA2}"/>
              </a:ext>
            </a:extLst>
          </p:cNvPr>
          <p:cNvPicPr>
            <a:picLocks noChangeAspect="1"/>
          </p:cNvPicPr>
          <p:nvPr/>
        </p:nvPicPr>
        <p:blipFill>
          <a:blip r:embed="rId2"/>
          <a:stretch>
            <a:fillRect/>
          </a:stretch>
        </p:blipFill>
        <p:spPr>
          <a:xfrm>
            <a:off x="2022765" y="-2"/>
            <a:ext cx="10169236" cy="4444183"/>
          </a:xfrm>
          <a:prstGeom prst="rect">
            <a:avLst/>
          </a:prstGeom>
        </p:spPr>
      </p:pic>
      <p:pic>
        <p:nvPicPr>
          <p:cNvPr id="11" name="Grafik 10">
            <a:extLst>
              <a:ext uri="{FF2B5EF4-FFF2-40B4-BE49-F238E27FC236}">
                <a16:creationId xmlns:a16="http://schemas.microsoft.com/office/drawing/2014/main" id="{E9974AAA-B88E-4F6D-95E3-32F9792ADC84}"/>
              </a:ext>
            </a:extLst>
          </p:cNvPr>
          <p:cNvPicPr>
            <a:picLocks noChangeAspect="1"/>
          </p:cNvPicPr>
          <p:nvPr/>
        </p:nvPicPr>
        <p:blipFill>
          <a:blip r:embed="rId3"/>
          <a:stretch>
            <a:fillRect/>
          </a:stretch>
        </p:blipFill>
        <p:spPr>
          <a:xfrm>
            <a:off x="2105891" y="4412227"/>
            <a:ext cx="9994201" cy="1645130"/>
          </a:xfrm>
          <a:prstGeom prst="rect">
            <a:avLst/>
          </a:prstGeom>
        </p:spPr>
      </p:pic>
      <p:sp>
        <p:nvSpPr>
          <p:cNvPr id="12" name="Textfeld 11">
            <a:extLst>
              <a:ext uri="{FF2B5EF4-FFF2-40B4-BE49-F238E27FC236}">
                <a16:creationId xmlns:a16="http://schemas.microsoft.com/office/drawing/2014/main" id="{CC447777-8A6D-4E93-BA81-775E29EA9C9B}"/>
              </a:ext>
            </a:extLst>
          </p:cNvPr>
          <p:cNvSpPr txBox="1"/>
          <p:nvPr/>
        </p:nvSpPr>
        <p:spPr>
          <a:xfrm>
            <a:off x="863401" y="4444181"/>
            <a:ext cx="1671782" cy="276999"/>
          </a:xfrm>
          <a:prstGeom prst="rect">
            <a:avLst/>
          </a:prstGeom>
          <a:noFill/>
        </p:spPr>
        <p:txBody>
          <a:bodyPr wrap="square" rtlCol="0">
            <a:spAutoFit/>
          </a:bodyPr>
          <a:lstStyle/>
          <a:p>
            <a:r>
              <a:rPr lang="de-DE" sz="1200" dirty="0"/>
              <a:t>Footer </a:t>
            </a:r>
          </a:p>
        </p:txBody>
      </p:sp>
      <p:pic>
        <p:nvPicPr>
          <p:cNvPr id="13" name="Grafik 12">
            <a:extLst>
              <a:ext uri="{FF2B5EF4-FFF2-40B4-BE49-F238E27FC236}">
                <a16:creationId xmlns:a16="http://schemas.microsoft.com/office/drawing/2014/main" id="{8BD3BF54-AC8F-4FFC-BA38-A59AFD1F164C}"/>
              </a:ext>
            </a:extLst>
          </p:cNvPr>
          <p:cNvPicPr>
            <a:picLocks noChangeAspect="1"/>
          </p:cNvPicPr>
          <p:nvPr/>
        </p:nvPicPr>
        <p:blipFill>
          <a:blip r:embed="rId4"/>
          <a:stretch>
            <a:fillRect/>
          </a:stretch>
        </p:blipFill>
        <p:spPr>
          <a:xfrm>
            <a:off x="2197799" y="6210300"/>
            <a:ext cx="9994201" cy="647700"/>
          </a:xfrm>
          <a:prstGeom prst="rect">
            <a:avLst/>
          </a:prstGeom>
        </p:spPr>
      </p:pic>
      <p:sp>
        <p:nvSpPr>
          <p:cNvPr id="15" name="Rechteck 14">
            <a:extLst>
              <a:ext uri="{FF2B5EF4-FFF2-40B4-BE49-F238E27FC236}">
                <a16:creationId xmlns:a16="http://schemas.microsoft.com/office/drawing/2014/main" id="{68377CE7-6C86-4576-9881-96750F2C308F}"/>
              </a:ext>
            </a:extLst>
          </p:cNvPr>
          <p:cNvSpPr/>
          <p:nvPr/>
        </p:nvSpPr>
        <p:spPr>
          <a:xfrm>
            <a:off x="2910348" y="3429000"/>
            <a:ext cx="8849033" cy="25809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0000"/>
                </a:solidFill>
              </a:rPr>
              <a:t>Push and jump to the Content – Hierarchy Level 2</a:t>
            </a:r>
          </a:p>
        </p:txBody>
      </p:sp>
      <p:sp>
        <p:nvSpPr>
          <p:cNvPr id="17" name="Rechteck 16">
            <a:extLst>
              <a:ext uri="{FF2B5EF4-FFF2-40B4-BE49-F238E27FC236}">
                <a16:creationId xmlns:a16="http://schemas.microsoft.com/office/drawing/2014/main" id="{31DB8743-CB2F-4F78-B38A-CFFA565EEBA7}"/>
              </a:ext>
            </a:extLst>
          </p:cNvPr>
          <p:cNvSpPr/>
          <p:nvPr/>
        </p:nvSpPr>
        <p:spPr>
          <a:xfrm>
            <a:off x="2197799" y="6004781"/>
            <a:ext cx="9561581" cy="2055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0000"/>
                </a:solidFill>
              </a:rPr>
              <a:t>Push and jump to the Content – Hierarchy Level 2</a:t>
            </a:r>
          </a:p>
        </p:txBody>
      </p:sp>
      <p:sp>
        <p:nvSpPr>
          <p:cNvPr id="18" name="Textfeld 17">
            <a:extLst>
              <a:ext uri="{FF2B5EF4-FFF2-40B4-BE49-F238E27FC236}">
                <a16:creationId xmlns:a16="http://schemas.microsoft.com/office/drawing/2014/main" id="{DED33159-5072-4F77-B12C-AC63C12895D5}"/>
              </a:ext>
            </a:extLst>
          </p:cNvPr>
          <p:cNvSpPr txBox="1"/>
          <p:nvPr/>
        </p:nvSpPr>
        <p:spPr>
          <a:xfrm>
            <a:off x="9406873" y="5595692"/>
            <a:ext cx="1592825" cy="307777"/>
          </a:xfrm>
          <a:prstGeom prst="rect">
            <a:avLst/>
          </a:prstGeom>
          <a:noFill/>
        </p:spPr>
        <p:txBody>
          <a:bodyPr wrap="square" rtlCol="0">
            <a:spAutoFit/>
          </a:bodyPr>
          <a:lstStyle/>
          <a:p>
            <a:r>
              <a:rPr lang="de-DE" sz="1400" dirty="0">
                <a:solidFill>
                  <a:srgbClr val="FF0000"/>
                </a:solidFill>
              </a:rPr>
              <a:t>Sitemap</a:t>
            </a:r>
          </a:p>
        </p:txBody>
      </p:sp>
      <p:sp>
        <p:nvSpPr>
          <p:cNvPr id="2" name="Foliennummernplatzhalter 1">
            <a:extLst>
              <a:ext uri="{FF2B5EF4-FFF2-40B4-BE49-F238E27FC236}">
                <a16:creationId xmlns:a16="http://schemas.microsoft.com/office/drawing/2014/main" id="{EE2F4662-BB5A-4CF5-83AD-B328BF09CB56}"/>
              </a:ext>
            </a:extLst>
          </p:cNvPr>
          <p:cNvSpPr>
            <a:spLocks noGrp="1"/>
          </p:cNvSpPr>
          <p:nvPr>
            <p:ph type="sldNum" sz="quarter" idx="12"/>
          </p:nvPr>
        </p:nvSpPr>
        <p:spPr/>
        <p:txBody>
          <a:bodyPr/>
          <a:lstStyle/>
          <a:p>
            <a:fld id="{6730BDDE-A6FC-471E-AD87-25F1A5BE3065}" type="slidenum">
              <a:rPr lang="de-DE" smtClean="0"/>
              <a:t>9</a:t>
            </a:fld>
            <a:endParaRPr lang="de-DE"/>
          </a:p>
        </p:txBody>
      </p:sp>
    </p:spTree>
    <p:extLst>
      <p:ext uri="{BB962C8B-B14F-4D97-AF65-F5344CB8AC3E}">
        <p14:creationId xmlns:p14="http://schemas.microsoft.com/office/powerpoint/2010/main" val="33360437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406</Words>
  <Application>Microsoft Office PowerPoint</Application>
  <PresentationFormat>Breitbild</PresentationFormat>
  <Paragraphs>137</Paragraphs>
  <Slides>28</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28</vt:i4>
      </vt:variant>
    </vt:vector>
  </HeadingPairs>
  <TitlesOfParts>
    <vt:vector size="32" baseType="lpstr">
      <vt:lpstr>Arial</vt:lpstr>
      <vt:lpstr>Calibri</vt:lpstr>
      <vt:lpstr>Calibri Light</vt:lpstr>
      <vt:lpstr>Office</vt:lpstr>
      <vt:lpstr>SESA – Website </vt:lpstr>
      <vt:lpstr>Information Structure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SESA – Website</dc:title>
  <dc:creator>Susanna Burkert</dc:creator>
  <cp:lastModifiedBy>Susanna Burkert</cp:lastModifiedBy>
  <cp:revision>53</cp:revision>
  <dcterms:created xsi:type="dcterms:W3CDTF">2020-04-02T11:54:42Z</dcterms:created>
  <dcterms:modified xsi:type="dcterms:W3CDTF">2020-04-08T11:14:41Z</dcterms:modified>
</cp:coreProperties>
</file>